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6" r:id="rId3"/>
    <p:sldId id="296" r:id="rId4"/>
    <p:sldId id="267" r:id="rId5"/>
    <p:sldId id="268" r:id="rId6"/>
    <p:sldId id="269" r:id="rId7"/>
    <p:sldId id="270" r:id="rId8"/>
    <p:sldId id="276" r:id="rId9"/>
    <p:sldId id="271" r:id="rId10"/>
    <p:sldId id="272" r:id="rId11"/>
    <p:sldId id="278" r:id="rId12"/>
    <p:sldId id="258" r:id="rId13"/>
    <p:sldId id="277" r:id="rId14"/>
    <p:sldId id="279" r:id="rId15"/>
    <p:sldId id="259" r:id="rId16"/>
    <p:sldId id="280" r:id="rId17"/>
    <p:sldId id="260" r:id="rId18"/>
    <p:sldId id="282" r:id="rId19"/>
    <p:sldId id="261" r:id="rId20"/>
    <p:sldId id="262" r:id="rId21"/>
    <p:sldId id="283" r:id="rId22"/>
    <p:sldId id="263" r:id="rId23"/>
    <p:sldId id="264" r:id="rId24"/>
    <p:sldId id="284" r:id="rId25"/>
    <p:sldId id="265" r:id="rId26"/>
    <p:sldId id="285" r:id="rId27"/>
    <p:sldId id="286" r:id="rId28"/>
    <p:sldId id="287" r:id="rId29"/>
    <p:sldId id="288" r:id="rId30"/>
    <p:sldId id="295" r:id="rId31"/>
    <p:sldId id="289" r:id="rId32"/>
    <p:sldId id="290" r:id="rId33"/>
    <p:sldId id="297" r:id="rId34"/>
    <p:sldId id="298" r:id="rId35"/>
    <p:sldId id="299" r:id="rId36"/>
    <p:sldId id="30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1E1E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A6216-BDEB-40CE-B1DE-984AD183F351}" v="15" dt="2025-03-25T19:07:52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ckwood,Teagan" userId="129b8bb6-46e9-4b8b-a050-7ed59b8c40ad" providerId="ADAL" clId="{D8515343-2792-413F-907C-BA63AD1AE8D0}"/>
    <pc:docChg chg="undo custSel addSld modSld">
      <pc:chgData name="Rockwood,Teagan" userId="129b8bb6-46e9-4b8b-a050-7ed59b8c40ad" providerId="ADAL" clId="{D8515343-2792-413F-907C-BA63AD1AE8D0}" dt="2025-03-23T17:53:19.713" v="692" actId="20577"/>
      <pc:docMkLst>
        <pc:docMk/>
      </pc:docMkLst>
      <pc:sldChg chg="addSp modSp">
        <pc:chgData name="Rockwood,Teagan" userId="129b8bb6-46e9-4b8b-a050-7ed59b8c40ad" providerId="ADAL" clId="{D8515343-2792-413F-907C-BA63AD1AE8D0}" dt="2025-03-23T17:24:04.236" v="40" actId="571"/>
        <pc:sldMkLst>
          <pc:docMk/>
          <pc:sldMk cId="2645199389" sldId="263"/>
        </pc:sldMkLst>
      </pc:sldChg>
      <pc:sldChg chg="addSp modSp mod">
        <pc:chgData name="Rockwood,Teagan" userId="129b8bb6-46e9-4b8b-a050-7ed59b8c40ad" providerId="ADAL" clId="{D8515343-2792-413F-907C-BA63AD1AE8D0}" dt="2025-03-23T17:25:22.988" v="150" actId="1076"/>
        <pc:sldMkLst>
          <pc:docMk/>
          <pc:sldMk cId="1317432147" sldId="265"/>
        </pc:sldMkLst>
        <pc:spChg chg="add mod">
          <ac:chgData name="Rockwood,Teagan" userId="129b8bb6-46e9-4b8b-a050-7ed59b8c40ad" providerId="ADAL" clId="{D8515343-2792-413F-907C-BA63AD1AE8D0}" dt="2025-03-23T17:23:11.163" v="12" actId="20577"/>
          <ac:spMkLst>
            <pc:docMk/>
            <pc:sldMk cId="1317432147" sldId="265"/>
            <ac:spMk id="2" creationId="{D7FA78F6-FDAD-2334-3E9B-DF3EB086093E}"/>
          </ac:spMkLst>
        </pc:spChg>
        <pc:spChg chg="add mod">
          <ac:chgData name="Rockwood,Teagan" userId="129b8bb6-46e9-4b8b-a050-7ed59b8c40ad" providerId="ADAL" clId="{D8515343-2792-413F-907C-BA63AD1AE8D0}" dt="2025-03-23T17:24:44.430" v="51" actId="20577"/>
          <ac:spMkLst>
            <pc:docMk/>
            <pc:sldMk cId="1317432147" sldId="265"/>
            <ac:spMk id="3" creationId="{7D3D11A4-503B-0BC2-60D5-AF5673CEEB99}"/>
          </ac:spMkLst>
        </pc:spChg>
        <pc:spChg chg="add mod">
          <ac:chgData name="Rockwood,Teagan" userId="129b8bb6-46e9-4b8b-a050-7ed59b8c40ad" providerId="ADAL" clId="{D8515343-2792-413F-907C-BA63AD1AE8D0}" dt="2025-03-23T17:24:06.525" v="41"/>
          <ac:spMkLst>
            <pc:docMk/>
            <pc:sldMk cId="1317432147" sldId="265"/>
            <ac:spMk id="6" creationId="{2C2F0574-46B0-6CE2-2BCA-031856D9EDD8}"/>
          </ac:spMkLst>
        </pc:spChg>
        <pc:spChg chg="add mod">
          <ac:chgData name="Rockwood,Teagan" userId="129b8bb6-46e9-4b8b-a050-7ed59b8c40ad" providerId="ADAL" clId="{D8515343-2792-413F-907C-BA63AD1AE8D0}" dt="2025-03-23T17:24:17.265" v="45" actId="6549"/>
          <ac:spMkLst>
            <pc:docMk/>
            <pc:sldMk cId="1317432147" sldId="265"/>
            <ac:spMk id="7" creationId="{15D9B124-352B-C76D-E3A3-904F11CD7BB7}"/>
          </ac:spMkLst>
        </pc:spChg>
        <pc:spChg chg="add mod">
          <ac:chgData name="Rockwood,Teagan" userId="129b8bb6-46e9-4b8b-a050-7ed59b8c40ad" providerId="ADAL" clId="{D8515343-2792-413F-907C-BA63AD1AE8D0}" dt="2025-03-23T17:25:22.988" v="150" actId="1076"/>
          <ac:spMkLst>
            <pc:docMk/>
            <pc:sldMk cId="1317432147" sldId="265"/>
            <ac:spMk id="11" creationId="{CC22F84A-4779-6C23-3F45-822793D5EBF6}"/>
          </ac:spMkLst>
        </pc:spChg>
        <pc:picChg chg="add mod">
          <ac:chgData name="Rockwood,Teagan" userId="129b8bb6-46e9-4b8b-a050-7ed59b8c40ad" providerId="ADAL" clId="{D8515343-2792-413F-907C-BA63AD1AE8D0}" dt="2025-03-23T17:24:40.727" v="48" actId="1076"/>
          <ac:picMkLst>
            <pc:docMk/>
            <pc:sldMk cId="1317432147" sldId="265"/>
            <ac:picMk id="9" creationId="{D1FA3439-88B9-6397-2F34-521C03551EEB}"/>
          </ac:picMkLst>
        </pc:picChg>
        <pc:cxnChg chg="add mod">
          <ac:chgData name="Rockwood,Teagan" userId="129b8bb6-46e9-4b8b-a050-7ed59b8c40ad" providerId="ADAL" clId="{D8515343-2792-413F-907C-BA63AD1AE8D0}" dt="2025-03-23T17:25:01.757" v="54" actId="14100"/>
          <ac:cxnSpMkLst>
            <pc:docMk/>
            <pc:sldMk cId="1317432147" sldId="265"/>
            <ac:cxnSpMk id="10" creationId="{FDC4E9A3-F7D6-147D-0A51-1FB952C78AFF}"/>
          </ac:cxnSpMkLst>
        </pc:cxnChg>
      </pc:sldChg>
      <pc:sldChg chg="addSp delSp modSp add mod">
        <pc:chgData name="Rockwood,Teagan" userId="129b8bb6-46e9-4b8b-a050-7ed59b8c40ad" providerId="ADAL" clId="{D8515343-2792-413F-907C-BA63AD1AE8D0}" dt="2025-03-23T17:26:39.956" v="209" actId="1076"/>
        <pc:sldMkLst>
          <pc:docMk/>
          <pc:sldMk cId="1295414166" sldId="285"/>
        </pc:sldMkLst>
        <pc:spChg chg="mod">
          <ac:chgData name="Rockwood,Teagan" userId="129b8bb6-46e9-4b8b-a050-7ed59b8c40ad" providerId="ADAL" clId="{D8515343-2792-413F-907C-BA63AD1AE8D0}" dt="2025-03-23T17:26:17.923" v="171" actId="1076"/>
          <ac:spMkLst>
            <pc:docMk/>
            <pc:sldMk cId="1295414166" sldId="285"/>
            <ac:spMk id="11" creationId="{39C9DA7A-1FC8-8501-50C9-83D0DFE1689C}"/>
          </ac:spMkLst>
        </pc:spChg>
        <pc:spChg chg="add mod">
          <ac:chgData name="Rockwood,Teagan" userId="129b8bb6-46e9-4b8b-a050-7ed59b8c40ad" providerId="ADAL" clId="{D8515343-2792-413F-907C-BA63AD1AE8D0}" dt="2025-03-23T17:26:24.934" v="178" actId="20577"/>
          <ac:spMkLst>
            <pc:docMk/>
            <pc:sldMk cId="1295414166" sldId="285"/>
            <ac:spMk id="12" creationId="{EC015AA5-D6E4-E099-507C-2D2C29641EA6}"/>
          </ac:spMkLst>
        </pc:spChg>
        <pc:spChg chg="add mod">
          <ac:chgData name="Rockwood,Teagan" userId="129b8bb6-46e9-4b8b-a050-7ed59b8c40ad" providerId="ADAL" clId="{D8515343-2792-413F-907C-BA63AD1AE8D0}" dt="2025-03-23T17:26:39.956" v="209" actId="1076"/>
          <ac:spMkLst>
            <pc:docMk/>
            <pc:sldMk cId="1295414166" sldId="285"/>
            <ac:spMk id="14" creationId="{A8B1EEFD-10F7-1328-AC0B-832DFC7E329F}"/>
          </ac:spMkLst>
        </pc:spChg>
        <pc:picChg chg="add mod ord">
          <ac:chgData name="Rockwood,Teagan" userId="129b8bb6-46e9-4b8b-a050-7ed59b8c40ad" providerId="ADAL" clId="{D8515343-2792-413F-907C-BA63AD1AE8D0}" dt="2025-03-23T17:26:06.420" v="160" actId="167"/>
          <ac:picMkLst>
            <pc:docMk/>
            <pc:sldMk cId="1295414166" sldId="285"/>
            <ac:picMk id="5" creationId="{A97168E8-C579-67B8-3C1D-1F5D9D5EB603}"/>
          </ac:picMkLst>
        </pc:picChg>
        <pc:cxnChg chg="add mod">
          <ac:chgData name="Rockwood,Teagan" userId="129b8bb6-46e9-4b8b-a050-7ed59b8c40ad" providerId="ADAL" clId="{D8515343-2792-413F-907C-BA63AD1AE8D0}" dt="2025-03-23T17:26:22.046" v="173" actId="1076"/>
          <ac:cxnSpMkLst>
            <pc:docMk/>
            <pc:sldMk cId="1295414166" sldId="285"/>
            <ac:cxnSpMk id="8" creationId="{FF62C832-970A-7D2A-8EC4-8A0A5CAA3CB2}"/>
          </ac:cxnSpMkLst>
        </pc:cxnChg>
        <pc:cxnChg chg="mod">
          <ac:chgData name="Rockwood,Teagan" userId="129b8bb6-46e9-4b8b-a050-7ed59b8c40ad" providerId="ADAL" clId="{D8515343-2792-413F-907C-BA63AD1AE8D0}" dt="2025-03-23T17:26:09.315" v="161" actId="1076"/>
          <ac:cxnSpMkLst>
            <pc:docMk/>
            <pc:sldMk cId="1295414166" sldId="285"/>
            <ac:cxnSpMk id="10" creationId="{30E0D496-5DDC-A746-25FD-2050C45C1BBA}"/>
          </ac:cxnSpMkLst>
        </pc:cxnChg>
        <pc:cxnChg chg="add mod">
          <ac:chgData name="Rockwood,Teagan" userId="129b8bb6-46e9-4b8b-a050-7ed59b8c40ad" providerId="ADAL" clId="{D8515343-2792-413F-907C-BA63AD1AE8D0}" dt="2025-03-23T17:26:28.104" v="180" actId="1076"/>
          <ac:cxnSpMkLst>
            <pc:docMk/>
            <pc:sldMk cId="1295414166" sldId="285"/>
            <ac:cxnSpMk id="13" creationId="{1BE0EBE0-51A8-BD02-4D7D-FD0443E45A0B}"/>
          </ac:cxnSpMkLst>
        </pc:cxnChg>
      </pc:sldChg>
      <pc:sldChg chg="addSp delSp modSp add mod">
        <pc:chgData name="Rockwood,Teagan" userId="129b8bb6-46e9-4b8b-a050-7ed59b8c40ad" providerId="ADAL" clId="{D8515343-2792-413F-907C-BA63AD1AE8D0}" dt="2025-03-23T17:29:05.615" v="240"/>
        <pc:sldMkLst>
          <pc:docMk/>
          <pc:sldMk cId="304151875" sldId="286"/>
        </pc:sldMkLst>
        <pc:spChg chg="add mod">
          <ac:chgData name="Rockwood,Teagan" userId="129b8bb6-46e9-4b8b-a050-7ed59b8c40ad" providerId="ADAL" clId="{D8515343-2792-413F-907C-BA63AD1AE8D0}" dt="2025-03-23T17:26:52.234" v="212"/>
          <ac:spMkLst>
            <pc:docMk/>
            <pc:sldMk cId="304151875" sldId="286"/>
            <ac:spMk id="2" creationId="{62F61017-28D4-E4EA-AC5C-DAC5D6C9127B}"/>
          </ac:spMkLst>
        </pc:spChg>
        <pc:spChg chg="add mod">
          <ac:chgData name="Rockwood,Teagan" userId="129b8bb6-46e9-4b8b-a050-7ed59b8c40ad" providerId="ADAL" clId="{D8515343-2792-413F-907C-BA63AD1AE8D0}" dt="2025-03-23T17:26:52.234" v="212"/>
          <ac:spMkLst>
            <pc:docMk/>
            <pc:sldMk cId="304151875" sldId="286"/>
            <ac:spMk id="3" creationId="{4322BE19-9681-8A41-2FAF-A74BFF8184C8}"/>
          </ac:spMkLst>
        </pc:spChg>
        <pc:spChg chg="mod">
          <ac:chgData name="Rockwood,Teagan" userId="129b8bb6-46e9-4b8b-a050-7ed59b8c40ad" providerId="ADAL" clId="{D8515343-2792-413F-907C-BA63AD1AE8D0}" dt="2025-03-23T17:26:54.028" v="214" actId="20577"/>
          <ac:spMkLst>
            <pc:docMk/>
            <pc:sldMk cId="304151875" sldId="286"/>
            <ac:spMk id="4" creationId="{BC04F5A9-AD69-BE36-E100-332CC3816210}"/>
          </ac:spMkLst>
        </pc:spChg>
      </pc:sldChg>
      <pc:sldChg chg="addSp delSp modSp add mod">
        <pc:chgData name="Rockwood,Teagan" userId="129b8bb6-46e9-4b8b-a050-7ed59b8c40ad" providerId="ADAL" clId="{D8515343-2792-413F-907C-BA63AD1AE8D0}" dt="2025-03-23T17:30:00.544" v="292" actId="1076"/>
        <pc:sldMkLst>
          <pc:docMk/>
          <pc:sldMk cId="3428227260" sldId="287"/>
        </pc:sldMkLst>
        <pc:spChg chg="add mod">
          <ac:chgData name="Rockwood,Teagan" userId="129b8bb6-46e9-4b8b-a050-7ed59b8c40ad" providerId="ADAL" clId="{D8515343-2792-413F-907C-BA63AD1AE8D0}" dt="2025-03-23T17:28:44.473" v="234" actId="20577"/>
          <ac:spMkLst>
            <pc:docMk/>
            <pc:sldMk cId="3428227260" sldId="287"/>
            <ac:spMk id="5" creationId="{4ABD115F-B58C-6BC8-5CDA-A52D86A06E0F}"/>
          </ac:spMkLst>
        </pc:spChg>
        <pc:spChg chg="add mod">
          <ac:chgData name="Rockwood,Teagan" userId="129b8bb6-46e9-4b8b-a050-7ed59b8c40ad" providerId="ADAL" clId="{D8515343-2792-413F-907C-BA63AD1AE8D0}" dt="2025-03-23T17:29:11.508" v="242" actId="1076"/>
          <ac:spMkLst>
            <pc:docMk/>
            <pc:sldMk cId="3428227260" sldId="287"/>
            <ac:spMk id="9" creationId="{C9E40924-FEF5-FCCB-D979-95F068B2C524}"/>
          </ac:spMkLst>
        </pc:spChg>
        <pc:spChg chg="add mod">
          <ac:chgData name="Rockwood,Teagan" userId="129b8bb6-46e9-4b8b-a050-7ed59b8c40ad" providerId="ADAL" clId="{D8515343-2792-413F-907C-BA63AD1AE8D0}" dt="2025-03-23T17:29:18.196" v="265"/>
          <ac:spMkLst>
            <pc:docMk/>
            <pc:sldMk cId="3428227260" sldId="287"/>
            <ac:spMk id="10" creationId="{DF8DB665-0A44-66B8-D6EE-A9F1E1EC1675}"/>
          </ac:spMkLst>
        </pc:spChg>
        <pc:spChg chg="add mod">
          <ac:chgData name="Rockwood,Teagan" userId="129b8bb6-46e9-4b8b-a050-7ed59b8c40ad" providerId="ADAL" clId="{D8515343-2792-413F-907C-BA63AD1AE8D0}" dt="2025-03-23T17:30:00.544" v="292" actId="1076"/>
          <ac:spMkLst>
            <pc:docMk/>
            <pc:sldMk cId="3428227260" sldId="287"/>
            <ac:spMk id="12" creationId="{D4410222-8E47-A044-9ADA-55360146C6AD}"/>
          </ac:spMkLst>
        </pc:spChg>
        <pc:picChg chg="add mod">
          <ac:chgData name="Rockwood,Teagan" userId="129b8bb6-46e9-4b8b-a050-7ed59b8c40ad" providerId="ADAL" clId="{D8515343-2792-413F-907C-BA63AD1AE8D0}" dt="2025-03-23T17:29:01.428" v="239" actId="14100"/>
          <ac:picMkLst>
            <pc:docMk/>
            <pc:sldMk cId="3428227260" sldId="287"/>
            <ac:picMk id="8" creationId="{B1987793-2CE2-2B73-ED49-DA24A4B035D0}"/>
          </ac:picMkLst>
        </pc:picChg>
        <pc:cxnChg chg="add mod">
          <ac:chgData name="Rockwood,Teagan" userId="129b8bb6-46e9-4b8b-a050-7ed59b8c40ad" providerId="ADAL" clId="{D8515343-2792-413F-907C-BA63AD1AE8D0}" dt="2025-03-23T17:29:49.134" v="270" actId="1076"/>
          <ac:cxnSpMkLst>
            <pc:docMk/>
            <pc:sldMk cId="3428227260" sldId="287"/>
            <ac:cxnSpMk id="11" creationId="{3F28FCF9-FEF0-2DA8-35A3-29D8C1E24F07}"/>
          </ac:cxnSpMkLst>
        </pc:cxnChg>
      </pc:sldChg>
      <pc:sldChg chg="addSp modSp add mod">
        <pc:chgData name="Rockwood,Teagan" userId="129b8bb6-46e9-4b8b-a050-7ed59b8c40ad" providerId="ADAL" clId="{D8515343-2792-413F-907C-BA63AD1AE8D0}" dt="2025-03-23T17:35:34.833" v="596" actId="20577"/>
        <pc:sldMkLst>
          <pc:docMk/>
          <pc:sldMk cId="2953416316" sldId="288"/>
        </pc:sldMkLst>
        <pc:spChg chg="add mod">
          <ac:chgData name="Rockwood,Teagan" userId="129b8bb6-46e9-4b8b-a050-7ed59b8c40ad" providerId="ADAL" clId="{D8515343-2792-413F-907C-BA63AD1AE8D0}" dt="2025-03-23T17:32:50.912" v="294"/>
          <ac:spMkLst>
            <pc:docMk/>
            <pc:sldMk cId="2953416316" sldId="288"/>
            <ac:spMk id="4" creationId="{FEE01225-18B0-A653-3537-DE5A355C688B}"/>
          </ac:spMkLst>
        </pc:spChg>
        <pc:spChg chg="add mod">
          <ac:chgData name="Rockwood,Teagan" userId="129b8bb6-46e9-4b8b-a050-7ed59b8c40ad" providerId="ADAL" clId="{D8515343-2792-413F-907C-BA63AD1AE8D0}" dt="2025-03-23T17:34:28.552" v="393" actId="20577"/>
          <ac:spMkLst>
            <pc:docMk/>
            <pc:sldMk cId="2953416316" sldId="288"/>
            <ac:spMk id="6" creationId="{024BE824-0E70-EF15-6034-7854CBDB82A0}"/>
          </ac:spMkLst>
        </pc:spChg>
        <pc:spChg chg="add mod">
          <ac:chgData name="Rockwood,Teagan" userId="129b8bb6-46e9-4b8b-a050-7ed59b8c40ad" providerId="ADAL" clId="{D8515343-2792-413F-907C-BA63AD1AE8D0}" dt="2025-03-23T17:34:10.677" v="364" actId="20577"/>
          <ac:spMkLst>
            <pc:docMk/>
            <pc:sldMk cId="2953416316" sldId="288"/>
            <ac:spMk id="10" creationId="{67E08E2D-655F-1443-0D86-DAFE84B58FA9}"/>
          </ac:spMkLst>
        </pc:spChg>
        <pc:spChg chg="add mod">
          <ac:chgData name="Rockwood,Teagan" userId="129b8bb6-46e9-4b8b-a050-7ed59b8c40ad" providerId="ADAL" clId="{D8515343-2792-413F-907C-BA63AD1AE8D0}" dt="2025-03-23T17:35:34.833" v="596" actId="20577"/>
          <ac:spMkLst>
            <pc:docMk/>
            <pc:sldMk cId="2953416316" sldId="288"/>
            <ac:spMk id="14" creationId="{9D793C1C-D119-8D7D-1C15-400D3E0BCCCB}"/>
          </ac:spMkLst>
        </pc:spChg>
        <pc:picChg chg="add mod">
          <ac:chgData name="Rockwood,Teagan" userId="129b8bb6-46e9-4b8b-a050-7ed59b8c40ad" providerId="ADAL" clId="{D8515343-2792-413F-907C-BA63AD1AE8D0}" dt="2025-03-23T17:32:55.485" v="296" actId="1076"/>
          <ac:picMkLst>
            <pc:docMk/>
            <pc:sldMk cId="2953416316" sldId="288"/>
            <ac:picMk id="3" creationId="{5206FEA0-DB31-5D19-5AAD-E225684C2BB3}"/>
          </ac:picMkLst>
        </pc:picChg>
        <pc:cxnChg chg="add mod">
          <ac:chgData name="Rockwood,Teagan" userId="129b8bb6-46e9-4b8b-a050-7ed59b8c40ad" providerId="ADAL" clId="{D8515343-2792-413F-907C-BA63AD1AE8D0}" dt="2025-03-23T17:34:24.861" v="389" actId="14100"/>
          <ac:cxnSpMkLst>
            <pc:docMk/>
            <pc:sldMk cId="2953416316" sldId="288"/>
            <ac:cxnSpMk id="5" creationId="{12E2131E-43E8-AEF1-B47E-F3CA4FF0BB22}"/>
          </ac:cxnSpMkLst>
        </pc:cxnChg>
        <pc:cxnChg chg="add mod">
          <ac:chgData name="Rockwood,Teagan" userId="129b8bb6-46e9-4b8b-a050-7ed59b8c40ad" providerId="ADAL" clId="{D8515343-2792-413F-907C-BA63AD1AE8D0}" dt="2025-03-23T17:33:50.181" v="335" actId="14100"/>
          <ac:cxnSpMkLst>
            <pc:docMk/>
            <pc:sldMk cId="2953416316" sldId="288"/>
            <ac:cxnSpMk id="9" creationId="{E72A6B1A-A8D3-6AC5-C8A1-7C4748848711}"/>
          </ac:cxnSpMkLst>
        </pc:cxnChg>
      </pc:sldChg>
      <pc:sldChg chg="addSp modSp add mod">
        <pc:chgData name="Rockwood,Teagan" userId="129b8bb6-46e9-4b8b-a050-7ed59b8c40ad" providerId="ADAL" clId="{D8515343-2792-413F-907C-BA63AD1AE8D0}" dt="2025-03-23T17:39:06.609" v="642"/>
        <pc:sldMkLst>
          <pc:docMk/>
          <pc:sldMk cId="869145092" sldId="289"/>
        </pc:sldMkLst>
        <pc:spChg chg="add mod">
          <ac:chgData name="Rockwood,Teagan" userId="129b8bb6-46e9-4b8b-a050-7ed59b8c40ad" providerId="ADAL" clId="{D8515343-2792-413F-907C-BA63AD1AE8D0}" dt="2025-03-23T17:39:03.677" v="641" actId="20577"/>
          <ac:spMkLst>
            <pc:docMk/>
            <pc:sldMk cId="869145092" sldId="289"/>
            <ac:spMk id="2" creationId="{EC7DBB9F-3C30-FA36-2561-77542428B9B6}"/>
          </ac:spMkLst>
        </pc:spChg>
        <pc:spChg chg="add mod">
          <ac:chgData name="Rockwood,Teagan" userId="129b8bb6-46e9-4b8b-a050-7ed59b8c40ad" providerId="ADAL" clId="{D8515343-2792-413F-907C-BA63AD1AE8D0}" dt="2025-03-23T17:39:06.609" v="642"/>
          <ac:spMkLst>
            <pc:docMk/>
            <pc:sldMk cId="869145092" sldId="289"/>
            <ac:spMk id="3" creationId="{A9401A09-7CAC-0222-472B-A324DC619E4E}"/>
          </ac:spMkLst>
        </pc:spChg>
      </pc:sldChg>
      <pc:sldChg chg="add">
        <pc:chgData name="Rockwood,Teagan" userId="129b8bb6-46e9-4b8b-a050-7ed59b8c40ad" providerId="ADAL" clId="{D8515343-2792-413F-907C-BA63AD1AE8D0}" dt="2025-03-23T17:27:31.161" v="219"/>
        <pc:sldMkLst>
          <pc:docMk/>
          <pc:sldMk cId="2733923911" sldId="290"/>
        </pc:sldMkLst>
      </pc:sldChg>
      <pc:sldChg chg="add">
        <pc:chgData name="Rockwood,Teagan" userId="129b8bb6-46e9-4b8b-a050-7ed59b8c40ad" providerId="ADAL" clId="{D8515343-2792-413F-907C-BA63AD1AE8D0}" dt="2025-03-23T17:27:31.304" v="220"/>
        <pc:sldMkLst>
          <pc:docMk/>
          <pc:sldMk cId="2303571609" sldId="291"/>
        </pc:sldMkLst>
      </pc:sldChg>
      <pc:sldChg chg="add">
        <pc:chgData name="Rockwood,Teagan" userId="129b8bb6-46e9-4b8b-a050-7ed59b8c40ad" providerId="ADAL" clId="{D8515343-2792-413F-907C-BA63AD1AE8D0}" dt="2025-03-23T17:27:31.460" v="221"/>
        <pc:sldMkLst>
          <pc:docMk/>
          <pc:sldMk cId="2481289096" sldId="292"/>
        </pc:sldMkLst>
      </pc:sldChg>
      <pc:sldChg chg="add">
        <pc:chgData name="Rockwood,Teagan" userId="129b8bb6-46e9-4b8b-a050-7ed59b8c40ad" providerId="ADAL" clId="{D8515343-2792-413F-907C-BA63AD1AE8D0}" dt="2025-03-23T17:27:31.600" v="222"/>
        <pc:sldMkLst>
          <pc:docMk/>
          <pc:sldMk cId="636873573" sldId="293"/>
        </pc:sldMkLst>
      </pc:sldChg>
      <pc:sldChg chg="add">
        <pc:chgData name="Rockwood,Teagan" userId="129b8bb6-46e9-4b8b-a050-7ed59b8c40ad" providerId="ADAL" clId="{D8515343-2792-413F-907C-BA63AD1AE8D0}" dt="2025-03-23T17:27:31.745" v="223"/>
        <pc:sldMkLst>
          <pc:docMk/>
          <pc:sldMk cId="4030367928" sldId="294"/>
        </pc:sldMkLst>
      </pc:sldChg>
      <pc:sldChg chg="delSp modSp add mod">
        <pc:chgData name="Rockwood,Teagan" userId="129b8bb6-46e9-4b8b-a050-7ed59b8c40ad" providerId="ADAL" clId="{D8515343-2792-413F-907C-BA63AD1AE8D0}" dt="2025-03-23T17:37:40.704" v="638" actId="1076"/>
        <pc:sldMkLst>
          <pc:docMk/>
          <pc:sldMk cId="2517662782" sldId="295"/>
        </pc:sldMkLst>
        <pc:spChg chg="mod">
          <ac:chgData name="Rockwood,Teagan" userId="129b8bb6-46e9-4b8b-a050-7ed59b8c40ad" providerId="ADAL" clId="{D8515343-2792-413F-907C-BA63AD1AE8D0}" dt="2025-03-23T17:37:40.704" v="638" actId="1076"/>
          <ac:spMkLst>
            <pc:docMk/>
            <pc:sldMk cId="2517662782" sldId="295"/>
            <ac:spMk id="10" creationId="{CDCF2FD0-9BC2-802E-E94E-2BD31B67D94F}"/>
          </ac:spMkLst>
        </pc:spChg>
        <pc:cxnChg chg="mod">
          <ac:chgData name="Rockwood,Teagan" userId="129b8bb6-46e9-4b8b-a050-7ed59b8c40ad" providerId="ADAL" clId="{D8515343-2792-413F-907C-BA63AD1AE8D0}" dt="2025-03-23T17:37:28.737" v="603" actId="14100"/>
          <ac:cxnSpMkLst>
            <pc:docMk/>
            <pc:sldMk cId="2517662782" sldId="295"/>
            <ac:cxnSpMk id="9" creationId="{B900A3E9-297C-1D20-3617-80C535C95BFD}"/>
          </ac:cxnSpMkLst>
        </pc:cxnChg>
      </pc:sldChg>
      <pc:sldChg chg="addSp delSp modSp new mod">
        <pc:chgData name="Rockwood,Teagan" userId="129b8bb6-46e9-4b8b-a050-7ed59b8c40ad" providerId="ADAL" clId="{D8515343-2792-413F-907C-BA63AD1AE8D0}" dt="2025-03-23T17:53:19.713" v="692" actId="20577"/>
        <pc:sldMkLst>
          <pc:docMk/>
          <pc:sldMk cId="1411518164" sldId="296"/>
        </pc:sldMkLst>
        <pc:spChg chg="add mod">
          <ac:chgData name="Rockwood,Teagan" userId="129b8bb6-46e9-4b8b-a050-7ed59b8c40ad" providerId="ADAL" clId="{D8515343-2792-413F-907C-BA63AD1AE8D0}" dt="2025-03-23T17:53:19.713" v="692" actId="20577"/>
          <ac:spMkLst>
            <pc:docMk/>
            <pc:sldMk cId="1411518164" sldId="296"/>
            <ac:spMk id="12" creationId="{7AA2E7EF-7206-DD62-9331-DD078DA88F6D}"/>
          </ac:spMkLst>
        </pc:spChg>
        <pc:picChg chg="add">
          <ac:chgData name="Rockwood,Teagan" userId="129b8bb6-46e9-4b8b-a050-7ed59b8c40ad" providerId="ADAL" clId="{D8515343-2792-413F-907C-BA63AD1AE8D0}" dt="2025-03-23T17:52:34.140" v="646" actId="22"/>
          <ac:picMkLst>
            <pc:docMk/>
            <pc:sldMk cId="1411518164" sldId="296"/>
            <ac:picMk id="5" creationId="{DB690E83-F146-86A0-7338-FAD239F22C10}"/>
          </ac:picMkLst>
        </pc:picChg>
        <pc:picChg chg="add mod">
          <ac:chgData name="Rockwood,Teagan" userId="129b8bb6-46e9-4b8b-a050-7ed59b8c40ad" providerId="ADAL" clId="{D8515343-2792-413F-907C-BA63AD1AE8D0}" dt="2025-03-23T17:52:59.631" v="652" actId="1076"/>
          <ac:picMkLst>
            <pc:docMk/>
            <pc:sldMk cId="1411518164" sldId="296"/>
            <ac:picMk id="9" creationId="{3F045EE5-F694-A5A3-FD44-4D29328155ED}"/>
          </ac:picMkLst>
        </pc:picChg>
        <pc:cxnChg chg="add mod">
          <ac:chgData name="Rockwood,Teagan" userId="129b8bb6-46e9-4b8b-a050-7ed59b8c40ad" providerId="ADAL" clId="{D8515343-2792-413F-907C-BA63AD1AE8D0}" dt="2025-03-23T17:52:44.340" v="650" actId="1076"/>
          <ac:cxnSpMkLst>
            <pc:docMk/>
            <pc:sldMk cId="1411518164" sldId="296"/>
            <ac:cxnSpMk id="6" creationId="{2060F96E-5AD9-4E72-BE06-6507B2A67E82}"/>
          </ac:cxnSpMkLst>
        </pc:cxnChg>
        <pc:cxnChg chg="add mod">
          <ac:chgData name="Rockwood,Teagan" userId="129b8bb6-46e9-4b8b-a050-7ed59b8c40ad" providerId="ADAL" clId="{D8515343-2792-413F-907C-BA63AD1AE8D0}" dt="2025-03-23T17:53:04.167" v="655" actId="14100"/>
          <ac:cxnSpMkLst>
            <pc:docMk/>
            <pc:sldMk cId="1411518164" sldId="296"/>
            <ac:cxnSpMk id="10" creationId="{D4EB4F37-8352-62D1-3A78-5D83B16144DF}"/>
          </ac:cxnSpMkLst>
        </pc:cxnChg>
      </pc:sldChg>
    </pc:docChg>
  </pc:docChgLst>
  <pc:docChgLst>
    <pc:chgData name="Rockwood,Teagan" userId="129b8bb6-46e9-4b8b-a050-7ed59b8c40ad" providerId="ADAL" clId="{ADBA6216-BDEB-40CE-B1DE-984AD183F351}"/>
    <pc:docChg chg="undo custSel addSld delSld modSld">
      <pc:chgData name="Rockwood,Teagan" userId="129b8bb6-46e9-4b8b-a050-7ed59b8c40ad" providerId="ADAL" clId="{ADBA6216-BDEB-40CE-B1DE-984AD183F351}" dt="2025-03-25T19:08:40.203" v="4419" actId="33524"/>
      <pc:docMkLst>
        <pc:docMk/>
      </pc:docMkLst>
      <pc:sldChg chg="addSp delSp modSp mod modAnim">
        <pc:chgData name="Rockwood,Teagan" userId="129b8bb6-46e9-4b8b-a050-7ed59b8c40ad" providerId="ADAL" clId="{ADBA6216-BDEB-40CE-B1DE-984AD183F351}" dt="2025-03-13T19:04:15.740" v="111" actId="478"/>
        <pc:sldMkLst>
          <pc:docMk/>
          <pc:sldMk cId="2180338792" sldId="256"/>
        </pc:sldMkLst>
        <pc:spChg chg="add mod">
          <ac:chgData name="Rockwood,Teagan" userId="129b8bb6-46e9-4b8b-a050-7ed59b8c40ad" providerId="ADAL" clId="{ADBA6216-BDEB-40CE-B1DE-984AD183F351}" dt="2025-03-13T18:46:27.124" v="81" actId="1076"/>
          <ac:spMkLst>
            <pc:docMk/>
            <pc:sldMk cId="2180338792" sldId="256"/>
            <ac:spMk id="4" creationId="{F986D9AE-8D52-A008-31AB-D8A30B595DF6}"/>
          </ac:spMkLst>
        </pc:spChg>
        <pc:picChg chg="add mod modCrop">
          <ac:chgData name="Rockwood,Teagan" userId="129b8bb6-46e9-4b8b-a050-7ed59b8c40ad" providerId="ADAL" clId="{ADBA6216-BDEB-40CE-B1DE-984AD183F351}" dt="2025-03-13T18:54:34.757" v="99" actId="1076"/>
          <ac:picMkLst>
            <pc:docMk/>
            <pc:sldMk cId="2180338792" sldId="256"/>
            <ac:picMk id="6" creationId="{2C67D420-84C7-4F9B-F506-9B1D7473450C}"/>
          </ac:picMkLst>
        </pc:picChg>
        <pc:picChg chg="add mod">
          <ac:chgData name="Rockwood,Teagan" userId="129b8bb6-46e9-4b8b-a050-7ed59b8c40ad" providerId="ADAL" clId="{ADBA6216-BDEB-40CE-B1DE-984AD183F351}" dt="2025-03-13T18:46:23.767" v="80" actId="1076"/>
          <ac:picMkLst>
            <pc:docMk/>
            <pc:sldMk cId="2180338792" sldId="256"/>
            <ac:picMk id="8" creationId="{A4BE3A1B-9BA2-E890-BB76-7F39CF77BA23}"/>
          </ac:picMkLst>
        </pc:picChg>
        <pc:picChg chg="add mod">
          <ac:chgData name="Rockwood,Teagan" userId="129b8bb6-46e9-4b8b-a050-7ed59b8c40ad" providerId="ADAL" clId="{ADBA6216-BDEB-40CE-B1DE-984AD183F351}" dt="2025-03-13T18:48:46.683" v="84" actId="1076"/>
          <ac:picMkLst>
            <pc:docMk/>
            <pc:sldMk cId="2180338792" sldId="256"/>
            <ac:picMk id="9" creationId="{553CB419-6726-A366-12BD-D05A29E415C3}"/>
          </ac:picMkLst>
        </pc:picChg>
        <pc:picChg chg="add mod">
          <ac:chgData name="Rockwood,Teagan" userId="129b8bb6-46e9-4b8b-a050-7ed59b8c40ad" providerId="ADAL" clId="{ADBA6216-BDEB-40CE-B1DE-984AD183F351}" dt="2025-03-13T18:45:38.688" v="76" actId="1076"/>
          <ac:picMkLst>
            <pc:docMk/>
            <pc:sldMk cId="2180338792" sldId="256"/>
            <ac:picMk id="1026" creationId="{4C859DED-46CE-8C6A-09A8-8B836FE5DC3D}"/>
          </ac:picMkLst>
        </pc:picChg>
      </pc:sldChg>
      <pc:sldChg chg="addSp delSp modSp add del mod delAnim">
        <pc:chgData name="Rockwood,Teagan" userId="129b8bb6-46e9-4b8b-a050-7ed59b8c40ad" providerId="ADAL" clId="{ADBA6216-BDEB-40CE-B1DE-984AD183F351}" dt="2025-03-13T19:43:22.278" v="1210" actId="47"/>
        <pc:sldMkLst>
          <pc:docMk/>
          <pc:sldMk cId="3293322956" sldId="257"/>
        </pc:sldMkLst>
      </pc:sldChg>
      <pc:sldChg chg="addSp delSp modSp add mod">
        <pc:chgData name="Rockwood,Teagan" userId="129b8bb6-46e9-4b8b-a050-7ed59b8c40ad" providerId="ADAL" clId="{ADBA6216-BDEB-40CE-B1DE-984AD183F351}" dt="2025-03-13T19:55:29.485" v="1808" actId="14100"/>
        <pc:sldMkLst>
          <pc:docMk/>
          <pc:sldMk cId="2959707400" sldId="258"/>
        </pc:sldMkLst>
        <pc:spChg chg="add mod">
          <ac:chgData name="Rockwood,Teagan" userId="129b8bb6-46e9-4b8b-a050-7ed59b8c40ad" providerId="ADAL" clId="{ADBA6216-BDEB-40CE-B1DE-984AD183F351}" dt="2025-03-13T19:47:12.444" v="1685"/>
          <ac:spMkLst>
            <pc:docMk/>
            <pc:sldMk cId="2959707400" sldId="258"/>
            <ac:spMk id="2" creationId="{8747FF64-0027-FCAF-BF9A-1FD45D7921E8}"/>
          </ac:spMkLst>
        </pc:spChg>
        <pc:spChg chg="add mod">
          <ac:chgData name="Rockwood,Teagan" userId="129b8bb6-46e9-4b8b-a050-7ed59b8c40ad" providerId="ADAL" clId="{ADBA6216-BDEB-40CE-B1DE-984AD183F351}" dt="2025-03-13T19:47:03.628" v="1683" actId="20577"/>
          <ac:spMkLst>
            <pc:docMk/>
            <pc:sldMk cId="2959707400" sldId="258"/>
            <ac:spMk id="3" creationId="{D064B23B-301F-79FB-8E41-8C40B2511117}"/>
          </ac:spMkLst>
        </pc:spChg>
        <pc:spChg chg="add mod">
          <ac:chgData name="Rockwood,Teagan" userId="129b8bb6-46e9-4b8b-a050-7ed59b8c40ad" providerId="ADAL" clId="{ADBA6216-BDEB-40CE-B1DE-984AD183F351}" dt="2025-03-13T19:49:07.121" v="1703" actId="164"/>
          <ac:spMkLst>
            <pc:docMk/>
            <pc:sldMk cId="2959707400" sldId="258"/>
            <ac:spMk id="7" creationId="{FC8AE046-603D-3C5B-65B7-26B345BCC7A4}"/>
          </ac:spMkLst>
        </pc:spChg>
        <pc:spChg chg="add mod">
          <ac:chgData name="Rockwood,Teagan" userId="129b8bb6-46e9-4b8b-a050-7ed59b8c40ad" providerId="ADAL" clId="{ADBA6216-BDEB-40CE-B1DE-984AD183F351}" dt="2025-03-13T19:49:07.121" v="1703" actId="164"/>
          <ac:spMkLst>
            <pc:docMk/>
            <pc:sldMk cId="2959707400" sldId="258"/>
            <ac:spMk id="8" creationId="{6F7B348A-7F28-4086-0937-A1FD8D310758}"/>
          </ac:spMkLst>
        </pc:spChg>
        <pc:spChg chg="add mod">
          <ac:chgData name="Rockwood,Teagan" userId="129b8bb6-46e9-4b8b-a050-7ed59b8c40ad" providerId="ADAL" clId="{ADBA6216-BDEB-40CE-B1DE-984AD183F351}" dt="2025-03-13T19:54:48.727" v="1772" actId="1076"/>
          <ac:spMkLst>
            <pc:docMk/>
            <pc:sldMk cId="2959707400" sldId="258"/>
            <ac:spMk id="12" creationId="{E4952279-85C6-EACC-39B6-0E1DC662FE7B}"/>
          </ac:spMkLst>
        </pc:spChg>
        <pc:spChg chg="add mod">
          <ac:chgData name="Rockwood,Teagan" userId="129b8bb6-46e9-4b8b-a050-7ed59b8c40ad" providerId="ADAL" clId="{ADBA6216-BDEB-40CE-B1DE-984AD183F351}" dt="2025-03-13T19:55:26.550" v="1807" actId="1076"/>
          <ac:spMkLst>
            <pc:docMk/>
            <pc:sldMk cId="2959707400" sldId="258"/>
            <ac:spMk id="14" creationId="{567D6AB5-E961-41DD-12E5-E27B8CFEFB84}"/>
          </ac:spMkLst>
        </pc:spChg>
        <pc:grpChg chg="add mod">
          <ac:chgData name="Rockwood,Teagan" userId="129b8bb6-46e9-4b8b-a050-7ed59b8c40ad" providerId="ADAL" clId="{ADBA6216-BDEB-40CE-B1DE-984AD183F351}" dt="2025-03-13T19:49:09.800" v="1704" actId="1076"/>
          <ac:grpSpMkLst>
            <pc:docMk/>
            <pc:sldMk cId="2959707400" sldId="258"/>
            <ac:grpSpMk id="9" creationId="{AF6EAFC4-CB7B-9405-85ED-C5FC9BAF6DEB}"/>
          </ac:grpSpMkLst>
        </pc:grpChg>
        <pc:picChg chg="add mod">
          <ac:chgData name="Rockwood,Teagan" userId="129b8bb6-46e9-4b8b-a050-7ed59b8c40ad" providerId="ADAL" clId="{ADBA6216-BDEB-40CE-B1DE-984AD183F351}" dt="2025-03-13T19:54:25.837" v="1706" actId="1076"/>
          <ac:picMkLst>
            <pc:docMk/>
            <pc:sldMk cId="2959707400" sldId="258"/>
            <ac:picMk id="11" creationId="{A96CEEAF-1A0C-2239-400F-966F6B0B3F33}"/>
          </ac:picMkLst>
        </pc:picChg>
        <pc:cxnChg chg="add mod">
          <ac:chgData name="Rockwood,Teagan" userId="129b8bb6-46e9-4b8b-a050-7ed59b8c40ad" providerId="ADAL" clId="{ADBA6216-BDEB-40CE-B1DE-984AD183F351}" dt="2025-03-13T19:55:29.485" v="1808" actId="14100"/>
          <ac:cxnSpMkLst>
            <pc:docMk/>
            <pc:sldMk cId="2959707400" sldId="258"/>
            <ac:cxnSpMk id="13" creationId="{068C914C-2705-E909-C4A4-AD2968E69792}"/>
          </ac:cxnSpMkLst>
        </pc:cxnChg>
      </pc:sldChg>
      <pc:sldChg chg="addSp delSp modSp add mod">
        <pc:chgData name="Rockwood,Teagan" userId="129b8bb6-46e9-4b8b-a050-7ed59b8c40ad" providerId="ADAL" clId="{ADBA6216-BDEB-40CE-B1DE-984AD183F351}" dt="2025-03-20T16:53:48.830" v="2209" actId="1076"/>
        <pc:sldMkLst>
          <pc:docMk/>
          <pc:sldMk cId="3894354115" sldId="259"/>
        </pc:sldMkLst>
        <pc:spChg chg="add mod">
          <ac:chgData name="Rockwood,Teagan" userId="129b8bb6-46e9-4b8b-a050-7ed59b8c40ad" providerId="ADAL" clId="{ADBA6216-BDEB-40CE-B1DE-984AD183F351}" dt="2025-03-20T16:51:01.851" v="2017" actId="20577"/>
          <ac:spMkLst>
            <pc:docMk/>
            <pc:sldMk cId="3894354115" sldId="259"/>
            <ac:spMk id="2" creationId="{BAD3EEC5-3B76-270A-D8EF-8F23B980B7FF}"/>
          </ac:spMkLst>
        </pc:spChg>
        <pc:spChg chg="add mod">
          <ac:chgData name="Rockwood,Teagan" userId="129b8bb6-46e9-4b8b-a050-7ed59b8c40ad" providerId="ADAL" clId="{ADBA6216-BDEB-40CE-B1DE-984AD183F351}" dt="2025-03-20T16:51:13.853" v="2062" actId="20577"/>
          <ac:spMkLst>
            <pc:docMk/>
            <pc:sldMk cId="3894354115" sldId="259"/>
            <ac:spMk id="3" creationId="{CDEB589F-97C6-5E9E-AD19-6D939EE3A94F}"/>
          </ac:spMkLst>
        </pc:spChg>
        <pc:spChg chg="mod topLvl">
          <ac:chgData name="Rockwood,Teagan" userId="129b8bb6-46e9-4b8b-a050-7ed59b8c40ad" providerId="ADAL" clId="{ADBA6216-BDEB-40CE-B1DE-984AD183F351}" dt="2025-03-20T16:51:52.799" v="2066" actId="165"/>
          <ac:spMkLst>
            <pc:docMk/>
            <pc:sldMk cId="3894354115" sldId="259"/>
            <ac:spMk id="6" creationId="{D44C96D0-6434-D970-5A19-DEB9DC8D465C}"/>
          </ac:spMkLst>
        </pc:spChg>
        <pc:spChg chg="add mod">
          <ac:chgData name="Rockwood,Teagan" userId="129b8bb6-46e9-4b8b-a050-7ed59b8c40ad" providerId="ADAL" clId="{ADBA6216-BDEB-40CE-B1DE-984AD183F351}" dt="2025-03-20T16:52:31.767" v="2074" actId="1076"/>
          <ac:spMkLst>
            <pc:docMk/>
            <pc:sldMk cId="3894354115" sldId="259"/>
            <ac:spMk id="8" creationId="{85138104-604E-6188-F08D-73897B1E4100}"/>
          </ac:spMkLst>
        </pc:spChg>
        <pc:spChg chg="add mod">
          <ac:chgData name="Rockwood,Teagan" userId="129b8bb6-46e9-4b8b-a050-7ed59b8c40ad" providerId="ADAL" clId="{ADBA6216-BDEB-40CE-B1DE-984AD183F351}" dt="2025-03-20T16:53:12.713" v="2105" actId="20577"/>
          <ac:spMkLst>
            <pc:docMk/>
            <pc:sldMk cId="3894354115" sldId="259"/>
            <ac:spMk id="14" creationId="{D213DBD6-0E3D-FD90-1350-D34B9A313787}"/>
          </ac:spMkLst>
        </pc:spChg>
        <pc:spChg chg="add mod">
          <ac:chgData name="Rockwood,Teagan" userId="129b8bb6-46e9-4b8b-a050-7ed59b8c40ad" providerId="ADAL" clId="{ADBA6216-BDEB-40CE-B1DE-984AD183F351}" dt="2025-03-20T16:53:48.830" v="2209" actId="1076"/>
          <ac:spMkLst>
            <pc:docMk/>
            <pc:sldMk cId="3894354115" sldId="259"/>
            <ac:spMk id="15" creationId="{2705C1DC-838D-4A5C-7808-423601E4987E}"/>
          </ac:spMkLst>
        </pc:spChg>
        <pc:picChg chg="add mod">
          <ac:chgData name="Rockwood,Teagan" userId="129b8bb6-46e9-4b8b-a050-7ed59b8c40ad" providerId="ADAL" clId="{ADBA6216-BDEB-40CE-B1DE-984AD183F351}" dt="2025-03-20T16:53:35.994" v="2203" actId="1076"/>
          <ac:picMkLst>
            <pc:docMk/>
            <pc:sldMk cId="3894354115" sldId="259"/>
            <ac:picMk id="12" creationId="{617D240D-805B-655C-6183-D1C77DB421E7}"/>
          </ac:picMkLst>
        </pc:picChg>
        <pc:cxnChg chg="add mod">
          <ac:chgData name="Rockwood,Teagan" userId="129b8bb6-46e9-4b8b-a050-7ed59b8c40ad" providerId="ADAL" clId="{ADBA6216-BDEB-40CE-B1DE-984AD183F351}" dt="2025-03-20T16:53:05.788" v="2081" actId="1076"/>
          <ac:cxnSpMkLst>
            <pc:docMk/>
            <pc:sldMk cId="3894354115" sldId="259"/>
            <ac:cxnSpMk id="13" creationId="{EC8C5685-AA65-67CA-5F82-F9DEB1C41F4B}"/>
          </ac:cxnSpMkLst>
        </pc:cxnChg>
      </pc:sldChg>
      <pc:sldChg chg="addSp modSp add mod">
        <pc:chgData name="Rockwood,Teagan" userId="129b8bb6-46e9-4b8b-a050-7ed59b8c40ad" providerId="ADAL" clId="{ADBA6216-BDEB-40CE-B1DE-984AD183F351}" dt="2025-03-20T16:56:11.268" v="2450" actId="1076"/>
        <pc:sldMkLst>
          <pc:docMk/>
          <pc:sldMk cId="3238751210" sldId="260"/>
        </pc:sldMkLst>
        <pc:spChg chg="add mod">
          <ac:chgData name="Rockwood,Teagan" userId="129b8bb6-46e9-4b8b-a050-7ed59b8c40ad" providerId="ADAL" clId="{ADBA6216-BDEB-40CE-B1DE-984AD183F351}" dt="2025-03-20T16:55:33.006" v="2411"/>
          <ac:spMkLst>
            <pc:docMk/>
            <pc:sldMk cId="3238751210" sldId="260"/>
            <ac:spMk id="4" creationId="{590EEDCF-5E69-6DFC-4A83-EB08B5126064}"/>
          </ac:spMkLst>
        </pc:spChg>
        <pc:spChg chg="add mod">
          <ac:chgData name="Rockwood,Teagan" userId="129b8bb6-46e9-4b8b-a050-7ed59b8c40ad" providerId="ADAL" clId="{ADBA6216-BDEB-40CE-B1DE-984AD183F351}" dt="2025-03-20T16:55:33.006" v="2411"/>
          <ac:spMkLst>
            <pc:docMk/>
            <pc:sldMk cId="3238751210" sldId="260"/>
            <ac:spMk id="5" creationId="{D3942A11-DBF2-2E6D-BEA5-B9434F6E3CD5}"/>
          </ac:spMkLst>
        </pc:spChg>
        <pc:spChg chg="add mod">
          <ac:chgData name="Rockwood,Teagan" userId="129b8bb6-46e9-4b8b-a050-7ed59b8c40ad" providerId="ADAL" clId="{ADBA6216-BDEB-40CE-B1DE-984AD183F351}" dt="2025-03-20T16:56:11.268" v="2450" actId="1076"/>
          <ac:spMkLst>
            <pc:docMk/>
            <pc:sldMk cId="3238751210" sldId="260"/>
            <ac:spMk id="7" creationId="{1AA8F35E-5CBF-788A-1FA0-05F7E887817F}"/>
          </ac:spMkLst>
        </pc:spChg>
        <pc:picChg chg="add mod">
          <ac:chgData name="Rockwood,Teagan" userId="129b8bb6-46e9-4b8b-a050-7ed59b8c40ad" providerId="ADAL" clId="{ADBA6216-BDEB-40CE-B1DE-984AD183F351}" dt="2025-03-20T16:55:35.733" v="2412" actId="1076"/>
          <ac:picMkLst>
            <pc:docMk/>
            <pc:sldMk cId="3238751210" sldId="260"/>
            <ac:picMk id="3" creationId="{6FEC248C-C4F6-103F-5C29-8AD59BE49BBE}"/>
          </ac:picMkLst>
        </pc:picChg>
        <pc:cxnChg chg="add mod">
          <ac:chgData name="Rockwood,Teagan" userId="129b8bb6-46e9-4b8b-a050-7ed59b8c40ad" providerId="ADAL" clId="{ADBA6216-BDEB-40CE-B1DE-984AD183F351}" dt="2025-03-20T16:55:47.888" v="2416" actId="14100"/>
          <ac:cxnSpMkLst>
            <pc:docMk/>
            <pc:sldMk cId="3238751210" sldId="260"/>
            <ac:cxnSpMk id="6" creationId="{9DF68FE2-F87E-D22C-4A95-55FBD4D55D43}"/>
          </ac:cxnSpMkLst>
        </pc:cxnChg>
      </pc:sldChg>
      <pc:sldChg chg="addSp modSp add mod">
        <pc:chgData name="Rockwood,Teagan" userId="129b8bb6-46e9-4b8b-a050-7ed59b8c40ad" providerId="ADAL" clId="{ADBA6216-BDEB-40CE-B1DE-984AD183F351}" dt="2025-03-20T17:02:43.263" v="2683" actId="1076"/>
        <pc:sldMkLst>
          <pc:docMk/>
          <pc:sldMk cId="2705615201" sldId="261"/>
        </pc:sldMkLst>
        <pc:spChg chg="add mod">
          <ac:chgData name="Rockwood,Teagan" userId="129b8bb6-46e9-4b8b-a050-7ed59b8c40ad" providerId="ADAL" clId="{ADBA6216-BDEB-40CE-B1DE-984AD183F351}" dt="2025-03-20T17:00:51.149" v="2509"/>
          <ac:spMkLst>
            <pc:docMk/>
            <pc:sldMk cId="2705615201" sldId="261"/>
            <ac:spMk id="4" creationId="{15F77AFE-0C44-5359-1BC5-C7CF87E3A08A}"/>
          </ac:spMkLst>
        </pc:spChg>
        <pc:spChg chg="add mod">
          <ac:chgData name="Rockwood,Teagan" userId="129b8bb6-46e9-4b8b-a050-7ed59b8c40ad" providerId="ADAL" clId="{ADBA6216-BDEB-40CE-B1DE-984AD183F351}" dt="2025-03-20T17:00:51.149" v="2509"/>
          <ac:spMkLst>
            <pc:docMk/>
            <pc:sldMk cId="2705615201" sldId="261"/>
            <ac:spMk id="5" creationId="{40CB3D38-4A6E-26F6-6957-04F4C51CC694}"/>
          </ac:spMkLst>
        </pc:spChg>
        <pc:spChg chg="add mod">
          <ac:chgData name="Rockwood,Teagan" userId="129b8bb6-46e9-4b8b-a050-7ed59b8c40ad" providerId="ADAL" clId="{ADBA6216-BDEB-40CE-B1DE-984AD183F351}" dt="2025-03-20T17:01:24.809" v="2578" actId="20577"/>
          <ac:spMkLst>
            <pc:docMk/>
            <pc:sldMk cId="2705615201" sldId="261"/>
            <ac:spMk id="7" creationId="{09DBDD70-29E1-10B7-C687-0535CDD0178F}"/>
          </ac:spMkLst>
        </pc:spChg>
        <pc:spChg chg="add mod">
          <ac:chgData name="Rockwood,Teagan" userId="129b8bb6-46e9-4b8b-a050-7ed59b8c40ad" providerId="ADAL" clId="{ADBA6216-BDEB-40CE-B1DE-984AD183F351}" dt="2025-03-20T17:01:57.081" v="2649" actId="1076"/>
          <ac:spMkLst>
            <pc:docMk/>
            <pc:sldMk cId="2705615201" sldId="261"/>
            <ac:spMk id="10" creationId="{07A883A0-6EE6-F4D5-B6C5-9CA9025655F6}"/>
          </ac:spMkLst>
        </pc:spChg>
        <pc:spChg chg="add mod">
          <ac:chgData name="Rockwood,Teagan" userId="129b8bb6-46e9-4b8b-a050-7ed59b8c40ad" providerId="ADAL" clId="{ADBA6216-BDEB-40CE-B1DE-984AD183F351}" dt="2025-03-20T17:02:43.263" v="2683" actId="1076"/>
          <ac:spMkLst>
            <pc:docMk/>
            <pc:sldMk cId="2705615201" sldId="261"/>
            <ac:spMk id="14" creationId="{37556643-8F69-351B-A616-98F6CC774008}"/>
          </ac:spMkLst>
        </pc:spChg>
        <pc:picChg chg="add mod">
          <ac:chgData name="Rockwood,Teagan" userId="129b8bb6-46e9-4b8b-a050-7ed59b8c40ad" providerId="ADAL" clId="{ADBA6216-BDEB-40CE-B1DE-984AD183F351}" dt="2025-03-20T17:00:47.322" v="2508" actId="1076"/>
          <ac:picMkLst>
            <pc:docMk/>
            <pc:sldMk cId="2705615201" sldId="261"/>
            <ac:picMk id="3" creationId="{D2B4C319-3F1F-A267-57F3-83105CB67500}"/>
          </ac:picMkLst>
        </pc:picChg>
        <pc:cxnChg chg="add mod">
          <ac:chgData name="Rockwood,Teagan" userId="129b8bb6-46e9-4b8b-a050-7ed59b8c40ad" providerId="ADAL" clId="{ADBA6216-BDEB-40CE-B1DE-984AD183F351}" dt="2025-03-20T17:01:08.106" v="2513" actId="14100"/>
          <ac:cxnSpMkLst>
            <pc:docMk/>
            <pc:sldMk cId="2705615201" sldId="261"/>
            <ac:cxnSpMk id="6" creationId="{7C194C6C-BC70-93D2-81DA-1130CFFDBC4A}"/>
          </ac:cxnSpMkLst>
        </pc:cxnChg>
        <pc:cxnChg chg="add mod">
          <ac:chgData name="Rockwood,Teagan" userId="129b8bb6-46e9-4b8b-a050-7ed59b8c40ad" providerId="ADAL" clId="{ADBA6216-BDEB-40CE-B1DE-984AD183F351}" dt="2025-03-20T17:01:59.120" v="2650" actId="14100"/>
          <ac:cxnSpMkLst>
            <pc:docMk/>
            <pc:sldMk cId="2705615201" sldId="261"/>
            <ac:cxnSpMk id="9" creationId="{67301366-BD06-BAA0-4E8A-1F14EACC7F2B}"/>
          </ac:cxnSpMkLst>
        </pc:cxnChg>
        <pc:cxnChg chg="add mod">
          <ac:chgData name="Rockwood,Teagan" userId="129b8bb6-46e9-4b8b-a050-7ed59b8c40ad" providerId="ADAL" clId="{ADBA6216-BDEB-40CE-B1DE-984AD183F351}" dt="2025-03-20T17:02:31.589" v="2656" actId="14100"/>
          <ac:cxnSpMkLst>
            <pc:docMk/>
            <pc:sldMk cId="2705615201" sldId="261"/>
            <ac:cxnSpMk id="13" creationId="{1632068E-835A-F6B4-CEE9-175353F7AE37}"/>
          </ac:cxnSpMkLst>
        </pc:cxnChg>
      </pc:sldChg>
      <pc:sldChg chg="addSp delSp modSp add mod">
        <pc:chgData name="Rockwood,Teagan" userId="129b8bb6-46e9-4b8b-a050-7ed59b8c40ad" providerId="ADAL" clId="{ADBA6216-BDEB-40CE-B1DE-984AD183F351}" dt="2025-03-20T17:04:43.139" v="2792" actId="1076"/>
        <pc:sldMkLst>
          <pc:docMk/>
          <pc:sldMk cId="79283220" sldId="262"/>
        </pc:sldMkLst>
        <pc:spChg chg="add mod">
          <ac:chgData name="Rockwood,Teagan" userId="129b8bb6-46e9-4b8b-a050-7ed59b8c40ad" providerId="ADAL" clId="{ADBA6216-BDEB-40CE-B1DE-984AD183F351}" dt="2025-03-20T17:03:33.893" v="2684"/>
          <ac:spMkLst>
            <pc:docMk/>
            <pc:sldMk cId="79283220" sldId="262"/>
            <ac:spMk id="2" creationId="{EFC2E629-26BF-85F3-A5C9-0F0FFA0DAE19}"/>
          </ac:spMkLst>
        </pc:spChg>
        <pc:spChg chg="add mod">
          <ac:chgData name="Rockwood,Teagan" userId="129b8bb6-46e9-4b8b-a050-7ed59b8c40ad" providerId="ADAL" clId="{ADBA6216-BDEB-40CE-B1DE-984AD183F351}" dt="2025-03-20T17:03:33.893" v="2684"/>
          <ac:spMkLst>
            <pc:docMk/>
            <pc:sldMk cId="79283220" sldId="262"/>
            <ac:spMk id="3" creationId="{64AD580E-5527-F49F-6691-403F35AE28B5}"/>
          </ac:spMkLst>
        </pc:spChg>
        <pc:spChg chg="add mod">
          <ac:chgData name="Rockwood,Teagan" userId="129b8bb6-46e9-4b8b-a050-7ed59b8c40ad" providerId="ADAL" clId="{ADBA6216-BDEB-40CE-B1DE-984AD183F351}" dt="2025-03-20T17:04:43.139" v="2792" actId="1076"/>
          <ac:spMkLst>
            <pc:docMk/>
            <pc:sldMk cId="79283220" sldId="262"/>
            <ac:spMk id="9" creationId="{684F3A90-9B9B-62D3-C74E-549511D51D80}"/>
          </ac:spMkLst>
        </pc:spChg>
        <pc:picChg chg="add mod">
          <ac:chgData name="Rockwood,Teagan" userId="129b8bb6-46e9-4b8b-a050-7ed59b8c40ad" providerId="ADAL" clId="{ADBA6216-BDEB-40CE-B1DE-984AD183F351}" dt="2025-03-20T17:04:16.742" v="2693" actId="1076"/>
          <ac:picMkLst>
            <pc:docMk/>
            <pc:sldMk cId="79283220" sldId="262"/>
            <ac:picMk id="7" creationId="{D50709B3-44D4-BCE2-CA75-D9AF40539E87}"/>
          </ac:picMkLst>
        </pc:picChg>
        <pc:cxnChg chg="add mod">
          <ac:chgData name="Rockwood,Teagan" userId="129b8bb6-46e9-4b8b-a050-7ed59b8c40ad" providerId="ADAL" clId="{ADBA6216-BDEB-40CE-B1DE-984AD183F351}" dt="2025-03-20T17:04:18.840" v="2694" actId="14100"/>
          <ac:cxnSpMkLst>
            <pc:docMk/>
            <pc:sldMk cId="79283220" sldId="262"/>
            <ac:cxnSpMk id="8" creationId="{2916E883-32FC-6D75-511F-D4687900A993}"/>
          </ac:cxnSpMkLst>
        </pc:cxnChg>
      </pc:sldChg>
      <pc:sldChg chg="addSp delSp modSp add mod">
        <pc:chgData name="Rockwood,Teagan" userId="129b8bb6-46e9-4b8b-a050-7ed59b8c40ad" providerId="ADAL" clId="{ADBA6216-BDEB-40CE-B1DE-984AD183F351}" dt="2025-03-20T17:10:35.330" v="2915" actId="1076"/>
        <pc:sldMkLst>
          <pc:docMk/>
          <pc:sldMk cId="2645199389" sldId="263"/>
        </pc:sldMkLst>
        <pc:spChg chg="add mod">
          <ac:chgData name="Rockwood,Teagan" userId="129b8bb6-46e9-4b8b-a050-7ed59b8c40ad" providerId="ADAL" clId="{ADBA6216-BDEB-40CE-B1DE-984AD183F351}" dt="2025-03-20T17:08:02.395" v="2808" actId="20577"/>
          <ac:spMkLst>
            <pc:docMk/>
            <pc:sldMk cId="2645199389" sldId="263"/>
            <ac:spMk id="2" creationId="{EECD6AAB-5EAE-31AE-72D4-5C2A1C2B2595}"/>
          </ac:spMkLst>
        </pc:spChg>
        <pc:spChg chg="add mod">
          <ac:chgData name="Rockwood,Teagan" userId="129b8bb6-46e9-4b8b-a050-7ed59b8c40ad" providerId="ADAL" clId="{ADBA6216-BDEB-40CE-B1DE-984AD183F351}" dt="2025-03-20T17:09:45.328" v="2812"/>
          <ac:spMkLst>
            <pc:docMk/>
            <pc:sldMk cId="2645199389" sldId="263"/>
            <ac:spMk id="6" creationId="{E3549BC6-16A7-3C12-3876-BE2C2C075719}"/>
          </ac:spMkLst>
        </pc:spChg>
        <pc:spChg chg="add mod">
          <ac:chgData name="Rockwood,Teagan" userId="129b8bb6-46e9-4b8b-a050-7ed59b8c40ad" providerId="ADAL" clId="{ADBA6216-BDEB-40CE-B1DE-984AD183F351}" dt="2025-03-20T17:09:58.093" v="2816" actId="20577"/>
          <ac:spMkLst>
            <pc:docMk/>
            <pc:sldMk cId="2645199389" sldId="263"/>
            <ac:spMk id="7" creationId="{90D80890-D99D-1A52-C438-49AE42C80E12}"/>
          </ac:spMkLst>
        </pc:spChg>
        <pc:spChg chg="add mod">
          <ac:chgData name="Rockwood,Teagan" userId="129b8bb6-46e9-4b8b-a050-7ed59b8c40ad" providerId="ADAL" clId="{ADBA6216-BDEB-40CE-B1DE-984AD183F351}" dt="2025-03-20T17:10:35.330" v="2915" actId="1076"/>
          <ac:spMkLst>
            <pc:docMk/>
            <pc:sldMk cId="2645199389" sldId="263"/>
            <ac:spMk id="9" creationId="{FC6384A7-2903-599F-5E7A-6A2E3B8A52A3}"/>
          </ac:spMkLst>
        </pc:spChg>
        <pc:picChg chg="add mod">
          <ac:chgData name="Rockwood,Teagan" userId="129b8bb6-46e9-4b8b-a050-7ed59b8c40ad" providerId="ADAL" clId="{ADBA6216-BDEB-40CE-B1DE-984AD183F351}" dt="2025-03-20T17:09:47.187" v="2813" actId="1076"/>
          <ac:picMkLst>
            <pc:docMk/>
            <pc:sldMk cId="2645199389" sldId="263"/>
            <ac:picMk id="5" creationId="{D44AB6CE-DF66-47D7-DCB5-108E9255FBAC}"/>
          </ac:picMkLst>
        </pc:picChg>
        <pc:cxnChg chg="add mod">
          <ac:chgData name="Rockwood,Teagan" userId="129b8bb6-46e9-4b8b-a050-7ed59b8c40ad" providerId="ADAL" clId="{ADBA6216-BDEB-40CE-B1DE-984AD183F351}" dt="2025-03-20T17:10:13.632" v="2818" actId="1076"/>
          <ac:cxnSpMkLst>
            <pc:docMk/>
            <pc:sldMk cId="2645199389" sldId="263"/>
            <ac:cxnSpMk id="8" creationId="{0CF080F5-D0A9-D89E-3C24-71E143F72B8E}"/>
          </ac:cxnSpMkLst>
        </pc:cxnChg>
      </pc:sldChg>
      <pc:sldChg chg="addSp modSp add mod">
        <pc:chgData name="Rockwood,Teagan" userId="129b8bb6-46e9-4b8b-a050-7ed59b8c40ad" providerId="ADAL" clId="{ADBA6216-BDEB-40CE-B1DE-984AD183F351}" dt="2025-03-20T17:14:15.995" v="2977" actId="1076"/>
        <pc:sldMkLst>
          <pc:docMk/>
          <pc:sldMk cId="2919402173" sldId="264"/>
        </pc:sldMkLst>
        <pc:spChg chg="add mod">
          <ac:chgData name="Rockwood,Teagan" userId="129b8bb6-46e9-4b8b-a050-7ed59b8c40ad" providerId="ADAL" clId="{ADBA6216-BDEB-40CE-B1DE-984AD183F351}" dt="2025-03-20T17:13:37.334" v="2917"/>
          <ac:spMkLst>
            <pc:docMk/>
            <pc:sldMk cId="2919402173" sldId="264"/>
            <ac:spMk id="4" creationId="{B7C97538-9982-15C8-3A05-94139226D3CB}"/>
          </ac:spMkLst>
        </pc:spChg>
        <pc:spChg chg="add mod">
          <ac:chgData name="Rockwood,Teagan" userId="129b8bb6-46e9-4b8b-a050-7ed59b8c40ad" providerId="ADAL" clId="{ADBA6216-BDEB-40CE-B1DE-984AD183F351}" dt="2025-03-20T17:14:15.995" v="2977" actId="1076"/>
          <ac:spMkLst>
            <pc:docMk/>
            <pc:sldMk cId="2919402173" sldId="264"/>
            <ac:spMk id="6" creationId="{7FD6E933-0131-F71D-AAD8-8A80902F4958}"/>
          </ac:spMkLst>
        </pc:spChg>
        <pc:picChg chg="add mod">
          <ac:chgData name="Rockwood,Teagan" userId="129b8bb6-46e9-4b8b-a050-7ed59b8c40ad" providerId="ADAL" clId="{ADBA6216-BDEB-40CE-B1DE-984AD183F351}" dt="2025-03-20T17:13:48.542" v="2922" actId="14100"/>
          <ac:picMkLst>
            <pc:docMk/>
            <pc:sldMk cId="2919402173" sldId="264"/>
            <ac:picMk id="3" creationId="{3003E1B0-E6D3-FA4E-9CA5-4A281DE9DF84}"/>
          </ac:picMkLst>
        </pc:picChg>
        <pc:cxnChg chg="add mod">
          <ac:chgData name="Rockwood,Teagan" userId="129b8bb6-46e9-4b8b-a050-7ed59b8c40ad" providerId="ADAL" clId="{ADBA6216-BDEB-40CE-B1DE-984AD183F351}" dt="2025-03-20T17:13:59.338" v="2924" actId="1076"/>
          <ac:cxnSpMkLst>
            <pc:docMk/>
            <pc:sldMk cId="2919402173" sldId="264"/>
            <ac:cxnSpMk id="5" creationId="{8853306D-EE27-F42D-0FEC-11C2314F2F84}"/>
          </ac:cxnSpMkLst>
        </pc:cxnChg>
      </pc:sldChg>
      <pc:sldChg chg="add">
        <pc:chgData name="Rockwood,Teagan" userId="129b8bb6-46e9-4b8b-a050-7ed59b8c40ad" providerId="ADAL" clId="{ADBA6216-BDEB-40CE-B1DE-984AD183F351}" dt="2025-03-13T18:54:31.627" v="98"/>
        <pc:sldMkLst>
          <pc:docMk/>
          <pc:sldMk cId="1317432147" sldId="265"/>
        </pc:sldMkLst>
      </pc:sldChg>
      <pc:sldChg chg="modSp add mod">
        <pc:chgData name="Rockwood,Teagan" userId="129b8bb6-46e9-4b8b-a050-7ed59b8c40ad" providerId="ADAL" clId="{ADBA6216-BDEB-40CE-B1DE-984AD183F351}" dt="2025-03-13T19:05:38.191" v="253" actId="1076"/>
        <pc:sldMkLst>
          <pc:docMk/>
          <pc:sldMk cId="1318688459" sldId="266"/>
        </pc:sldMkLst>
        <pc:spChg chg="mod">
          <ac:chgData name="Rockwood,Teagan" userId="129b8bb6-46e9-4b8b-a050-7ed59b8c40ad" providerId="ADAL" clId="{ADBA6216-BDEB-40CE-B1DE-984AD183F351}" dt="2025-03-13T19:05:38.191" v="253" actId="1076"/>
          <ac:spMkLst>
            <pc:docMk/>
            <pc:sldMk cId="1318688459" sldId="266"/>
            <ac:spMk id="10" creationId="{9765098E-00E6-0B2B-1BB2-184F0F47D439}"/>
          </ac:spMkLst>
        </pc:spChg>
      </pc:sldChg>
      <pc:sldChg chg="addSp delSp modSp add mod">
        <pc:chgData name="Rockwood,Teagan" userId="129b8bb6-46e9-4b8b-a050-7ed59b8c40ad" providerId="ADAL" clId="{ADBA6216-BDEB-40CE-B1DE-984AD183F351}" dt="2025-03-13T19:45:55.645" v="1614" actId="1036"/>
        <pc:sldMkLst>
          <pc:docMk/>
          <pc:sldMk cId="2909920871" sldId="267"/>
        </pc:sldMkLst>
        <pc:spChg chg="add mod">
          <ac:chgData name="Rockwood,Teagan" userId="129b8bb6-46e9-4b8b-a050-7ed59b8c40ad" providerId="ADAL" clId="{ADBA6216-BDEB-40CE-B1DE-984AD183F351}" dt="2025-03-13T19:45:47.709" v="1596" actId="1076"/>
          <ac:spMkLst>
            <pc:docMk/>
            <pc:sldMk cId="2909920871" sldId="267"/>
            <ac:spMk id="2" creationId="{071E11B1-C72A-3196-E973-B0E8DB2827E3}"/>
          </ac:spMkLst>
        </pc:spChg>
        <pc:spChg chg="add mod">
          <ac:chgData name="Rockwood,Teagan" userId="129b8bb6-46e9-4b8b-a050-7ed59b8c40ad" providerId="ADAL" clId="{ADBA6216-BDEB-40CE-B1DE-984AD183F351}" dt="2025-03-13T19:45:55.645" v="1614" actId="1036"/>
          <ac:spMkLst>
            <pc:docMk/>
            <pc:sldMk cId="2909920871" sldId="267"/>
            <ac:spMk id="9" creationId="{A3A2DB94-4536-E5E1-4380-4755E3B20FC8}"/>
          </ac:spMkLst>
        </pc:spChg>
        <pc:spChg chg="add mod">
          <ac:chgData name="Rockwood,Teagan" userId="129b8bb6-46e9-4b8b-a050-7ed59b8c40ad" providerId="ADAL" clId="{ADBA6216-BDEB-40CE-B1DE-984AD183F351}" dt="2025-03-13T19:45:55.645" v="1614" actId="1036"/>
          <ac:spMkLst>
            <pc:docMk/>
            <pc:sldMk cId="2909920871" sldId="267"/>
            <ac:spMk id="10" creationId="{A2FA12B8-1D76-69E3-B37C-91F5F1F1ED5A}"/>
          </ac:spMkLst>
        </pc:spChg>
        <pc:spChg chg="add mod">
          <ac:chgData name="Rockwood,Teagan" userId="129b8bb6-46e9-4b8b-a050-7ed59b8c40ad" providerId="ADAL" clId="{ADBA6216-BDEB-40CE-B1DE-984AD183F351}" dt="2025-03-13T19:45:55.645" v="1614" actId="1036"/>
          <ac:spMkLst>
            <pc:docMk/>
            <pc:sldMk cId="2909920871" sldId="267"/>
            <ac:spMk id="12" creationId="{E15300C3-2698-609A-D890-E81831BAB1FE}"/>
          </ac:spMkLst>
        </pc:spChg>
        <pc:picChg chg="add mod">
          <ac:chgData name="Rockwood,Teagan" userId="129b8bb6-46e9-4b8b-a050-7ed59b8c40ad" providerId="ADAL" clId="{ADBA6216-BDEB-40CE-B1DE-984AD183F351}" dt="2025-03-13T19:43:29.831" v="1248" actId="1036"/>
          <ac:picMkLst>
            <pc:docMk/>
            <pc:sldMk cId="2909920871" sldId="267"/>
            <ac:picMk id="6" creationId="{93A01490-2B0C-896B-DB4D-E3404836F6F7}"/>
          </ac:picMkLst>
        </pc:picChg>
        <pc:cxnChg chg="add mod">
          <ac:chgData name="Rockwood,Teagan" userId="129b8bb6-46e9-4b8b-a050-7ed59b8c40ad" providerId="ADAL" clId="{ADBA6216-BDEB-40CE-B1DE-984AD183F351}" dt="2025-03-13T19:43:33.287" v="1249" actId="1076"/>
          <ac:cxnSpMkLst>
            <pc:docMk/>
            <pc:sldMk cId="2909920871" sldId="267"/>
            <ac:cxnSpMk id="8" creationId="{E978085C-D09E-B2BA-F686-079085B09F61}"/>
          </ac:cxnSpMkLst>
        </pc:cxnChg>
      </pc:sldChg>
      <pc:sldChg chg="addSp modSp add mod">
        <pc:chgData name="Rockwood,Teagan" userId="129b8bb6-46e9-4b8b-a050-7ed59b8c40ad" providerId="ADAL" clId="{ADBA6216-BDEB-40CE-B1DE-984AD183F351}" dt="2025-03-13T19:26:19.725" v="483" actId="14100"/>
        <pc:sldMkLst>
          <pc:docMk/>
          <pc:sldMk cId="24935589" sldId="268"/>
        </pc:sldMkLst>
        <pc:spChg chg="add mod">
          <ac:chgData name="Rockwood,Teagan" userId="129b8bb6-46e9-4b8b-a050-7ed59b8c40ad" providerId="ADAL" clId="{ADBA6216-BDEB-40CE-B1DE-984AD183F351}" dt="2025-03-13T19:25:31.635" v="428" actId="207"/>
          <ac:spMkLst>
            <pc:docMk/>
            <pc:sldMk cId="24935589" sldId="268"/>
            <ac:spMk id="6" creationId="{C29E482C-52D4-CAD5-4220-A2F77982A1FE}"/>
          </ac:spMkLst>
        </pc:spChg>
        <pc:spChg chg="add mod">
          <ac:chgData name="Rockwood,Teagan" userId="129b8bb6-46e9-4b8b-a050-7ed59b8c40ad" providerId="ADAL" clId="{ADBA6216-BDEB-40CE-B1DE-984AD183F351}" dt="2025-03-13T19:26:16.067" v="482" actId="1076"/>
          <ac:spMkLst>
            <pc:docMk/>
            <pc:sldMk cId="24935589" sldId="268"/>
            <ac:spMk id="9" creationId="{A1894A8C-5DCA-D011-A3B7-18FF66D290C9}"/>
          </ac:spMkLst>
        </pc:spChg>
        <pc:picChg chg="add mod">
          <ac:chgData name="Rockwood,Teagan" userId="129b8bb6-46e9-4b8b-a050-7ed59b8c40ad" providerId="ADAL" clId="{ADBA6216-BDEB-40CE-B1DE-984AD183F351}" dt="2025-03-13T19:26:08.918" v="478" actId="1076"/>
          <ac:picMkLst>
            <pc:docMk/>
            <pc:sldMk cId="24935589" sldId="268"/>
            <ac:picMk id="4" creationId="{F79DD0CF-407C-2268-8761-83F3FA0F9F69}"/>
          </ac:picMkLst>
        </pc:picChg>
        <pc:cxnChg chg="add mod">
          <ac:chgData name="Rockwood,Teagan" userId="129b8bb6-46e9-4b8b-a050-7ed59b8c40ad" providerId="ADAL" clId="{ADBA6216-BDEB-40CE-B1DE-984AD183F351}" dt="2025-03-13T19:26:19.725" v="483" actId="14100"/>
          <ac:cxnSpMkLst>
            <pc:docMk/>
            <pc:sldMk cId="24935589" sldId="268"/>
            <ac:cxnSpMk id="7" creationId="{40BC9D13-F189-577E-5A08-15941582525D}"/>
          </ac:cxnSpMkLst>
        </pc:cxnChg>
      </pc:sldChg>
      <pc:sldChg chg="addSp modSp add mod">
        <pc:chgData name="Rockwood,Teagan" userId="129b8bb6-46e9-4b8b-a050-7ed59b8c40ad" providerId="ADAL" clId="{ADBA6216-BDEB-40CE-B1DE-984AD183F351}" dt="2025-03-13T19:27:22.428" v="629" actId="20577"/>
        <pc:sldMkLst>
          <pc:docMk/>
          <pc:sldMk cId="3539436243" sldId="269"/>
        </pc:sldMkLst>
        <pc:spChg chg="add mod">
          <ac:chgData name="Rockwood,Teagan" userId="129b8bb6-46e9-4b8b-a050-7ed59b8c40ad" providerId="ADAL" clId="{ADBA6216-BDEB-40CE-B1DE-984AD183F351}" dt="2025-03-13T19:26:59.707" v="549" actId="1076"/>
          <ac:spMkLst>
            <pc:docMk/>
            <pc:sldMk cId="3539436243" sldId="269"/>
            <ac:spMk id="6" creationId="{13C9BA39-A5D5-A0F9-619E-8E003E8A1AEA}"/>
          </ac:spMkLst>
        </pc:spChg>
        <pc:spChg chg="add mod">
          <ac:chgData name="Rockwood,Teagan" userId="129b8bb6-46e9-4b8b-a050-7ed59b8c40ad" providerId="ADAL" clId="{ADBA6216-BDEB-40CE-B1DE-984AD183F351}" dt="2025-03-13T19:27:22.428" v="629" actId="20577"/>
          <ac:spMkLst>
            <pc:docMk/>
            <pc:sldMk cId="3539436243" sldId="269"/>
            <ac:spMk id="7" creationId="{48EC4606-C7DD-3955-B529-7D90A280A71A}"/>
          </ac:spMkLst>
        </pc:spChg>
        <pc:cxnChg chg="add mod">
          <ac:chgData name="Rockwood,Teagan" userId="129b8bb6-46e9-4b8b-a050-7ed59b8c40ad" providerId="ADAL" clId="{ADBA6216-BDEB-40CE-B1DE-984AD183F351}" dt="2025-03-13T19:26:40.720" v="485" actId="1076"/>
          <ac:cxnSpMkLst>
            <pc:docMk/>
            <pc:sldMk cId="3539436243" sldId="269"/>
            <ac:cxnSpMk id="2" creationId="{85E2A666-59F5-8614-80C2-E2D10C6E68A2}"/>
          </ac:cxnSpMkLst>
        </pc:cxnChg>
      </pc:sldChg>
      <pc:sldChg chg="addSp delSp modSp add mod">
        <pc:chgData name="Rockwood,Teagan" userId="129b8bb6-46e9-4b8b-a050-7ed59b8c40ad" providerId="ADAL" clId="{ADBA6216-BDEB-40CE-B1DE-984AD183F351}" dt="2025-03-13T19:35:52.132" v="763" actId="478"/>
        <pc:sldMkLst>
          <pc:docMk/>
          <pc:sldMk cId="1265643451" sldId="270"/>
        </pc:sldMkLst>
        <pc:spChg chg="add mod">
          <ac:chgData name="Rockwood,Teagan" userId="129b8bb6-46e9-4b8b-a050-7ed59b8c40ad" providerId="ADAL" clId="{ADBA6216-BDEB-40CE-B1DE-984AD183F351}" dt="2025-03-13T19:31:55.319" v="691" actId="1037"/>
          <ac:spMkLst>
            <pc:docMk/>
            <pc:sldMk cId="1265643451" sldId="270"/>
            <ac:spMk id="7" creationId="{DAAC1308-8969-CFCB-F393-CEC2D8AE338A}"/>
          </ac:spMkLst>
        </pc:spChg>
        <pc:spChg chg="add mod">
          <ac:chgData name="Rockwood,Teagan" userId="129b8bb6-46e9-4b8b-a050-7ed59b8c40ad" providerId="ADAL" clId="{ADBA6216-BDEB-40CE-B1DE-984AD183F351}" dt="2025-03-13T19:32:33.567" v="761" actId="1076"/>
          <ac:spMkLst>
            <pc:docMk/>
            <pc:sldMk cId="1265643451" sldId="270"/>
            <ac:spMk id="10" creationId="{3CE7762A-B2F3-4EF9-7D53-B5F5B7B5B4E4}"/>
          </ac:spMkLst>
        </pc:spChg>
        <pc:picChg chg="add del mod">
          <ac:chgData name="Rockwood,Teagan" userId="129b8bb6-46e9-4b8b-a050-7ed59b8c40ad" providerId="ADAL" clId="{ADBA6216-BDEB-40CE-B1DE-984AD183F351}" dt="2025-03-13T19:35:52.132" v="763" actId="478"/>
          <ac:picMkLst>
            <pc:docMk/>
            <pc:sldMk cId="1265643451" sldId="270"/>
            <ac:picMk id="6" creationId="{8598C05D-BDD7-C91F-93B4-B690ACA5E92A}"/>
          </ac:picMkLst>
        </pc:picChg>
        <pc:picChg chg="add mod">
          <ac:chgData name="Rockwood,Teagan" userId="129b8bb6-46e9-4b8b-a050-7ed59b8c40ad" providerId="ADAL" clId="{ADBA6216-BDEB-40CE-B1DE-984AD183F351}" dt="2025-03-13T19:31:55.319" v="691" actId="1037"/>
          <ac:picMkLst>
            <pc:docMk/>
            <pc:sldMk cId="1265643451" sldId="270"/>
            <ac:picMk id="9" creationId="{43999362-E684-7D03-E2C6-29B0620B44BB}"/>
          </ac:picMkLst>
        </pc:picChg>
      </pc:sldChg>
      <pc:sldChg chg="addSp modSp add mod">
        <pc:chgData name="Rockwood,Teagan" userId="129b8bb6-46e9-4b8b-a050-7ed59b8c40ad" providerId="ADAL" clId="{ADBA6216-BDEB-40CE-B1DE-984AD183F351}" dt="2025-03-13T19:39:27.802" v="1026" actId="1076"/>
        <pc:sldMkLst>
          <pc:docMk/>
          <pc:sldMk cId="1074889978" sldId="271"/>
        </pc:sldMkLst>
        <pc:spChg chg="add mod">
          <ac:chgData name="Rockwood,Teagan" userId="129b8bb6-46e9-4b8b-a050-7ed59b8c40ad" providerId="ADAL" clId="{ADBA6216-BDEB-40CE-B1DE-984AD183F351}" dt="2025-03-13T19:39:27.802" v="1026" actId="1076"/>
          <ac:spMkLst>
            <pc:docMk/>
            <pc:sldMk cId="1074889978" sldId="271"/>
            <ac:spMk id="6" creationId="{7092613A-D1D5-193E-D826-93C6311B4C1A}"/>
          </ac:spMkLst>
        </pc:spChg>
        <pc:picChg chg="add mod">
          <ac:chgData name="Rockwood,Teagan" userId="129b8bb6-46e9-4b8b-a050-7ed59b8c40ad" providerId="ADAL" clId="{ADBA6216-BDEB-40CE-B1DE-984AD183F351}" dt="2025-03-13T19:38:46.037" v="879" actId="1076"/>
          <ac:picMkLst>
            <pc:docMk/>
            <pc:sldMk cId="1074889978" sldId="271"/>
            <ac:picMk id="4" creationId="{AADE779D-A422-F24D-6240-2F2DF6576E21}"/>
          </ac:picMkLst>
        </pc:picChg>
      </pc:sldChg>
      <pc:sldChg chg="addSp delSp modSp add mod">
        <pc:chgData name="Rockwood,Teagan" userId="129b8bb6-46e9-4b8b-a050-7ed59b8c40ad" providerId="ADAL" clId="{ADBA6216-BDEB-40CE-B1DE-984AD183F351}" dt="2025-03-13T19:42:36.664" v="1209" actId="33524"/>
        <pc:sldMkLst>
          <pc:docMk/>
          <pc:sldMk cId="2896414738" sldId="272"/>
        </pc:sldMkLst>
        <pc:spChg chg="add mod">
          <ac:chgData name="Rockwood,Teagan" userId="129b8bb6-46e9-4b8b-a050-7ed59b8c40ad" providerId="ADAL" clId="{ADBA6216-BDEB-40CE-B1DE-984AD183F351}" dt="2025-03-13T19:41:24.035" v="1082" actId="1076"/>
          <ac:spMkLst>
            <pc:docMk/>
            <pc:sldMk cId="2896414738" sldId="272"/>
            <ac:spMk id="8" creationId="{C7BC92F3-0C37-14ED-116C-5F54CE02E0A8}"/>
          </ac:spMkLst>
        </pc:spChg>
        <pc:spChg chg="add mod">
          <ac:chgData name="Rockwood,Teagan" userId="129b8bb6-46e9-4b8b-a050-7ed59b8c40ad" providerId="ADAL" clId="{ADBA6216-BDEB-40CE-B1DE-984AD183F351}" dt="2025-03-13T19:42:00.602" v="1128" actId="20577"/>
          <ac:spMkLst>
            <pc:docMk/>
            <pc:sldMk cId="2896414738" sldId="272"/>
            <ac:spMk id="9" creationId="{C232A503-2AE8-12F6-5363-63F7F5147EAB}"/>
          </ac:spMkLst>
        </pc:spChg>
        <pc:spChg chg="add mod">
          <ac:chgData name="Rockwood,Teagan" userId="129b8bb6-46e9-4b8b-a050-7ed59b8c40ad" providerId="ADAL" clId="{ADBA6216-BDEB-40CE-B1DE-984AD183F351}" dt="2025-03-13T19:42:36.664" v="1209" actId="33524"/>
          <ac:spMkLst>
            <pc:docMk/>
            <pc:sldMk cId="2896414738" sldId="272"/>
            <ac:spMk id="10" creationId="{92FC7C7B-A92B-F0EC-E4BC-2257E5C02B62}"/>
          </ac:spMkLst>
        </pc:spChg>
        <pc:picChg chg="add mod">
          <ac:chgData name="Rockwood,Teagan" userId="129b8bb6-46e9-4b8b-a050-7ed59b8c40ad" providerId="ADAL" clId="{ADBA6216-BDEB-40CE-B1DE-984AD183F351}" dt="2025-03-13T19:41:19.995" v="1081" actId="14100"/>
          <ac:picMkLst>
            <pc:docMk/>
            <pc:sldMk cId="2896414738" sldId="272"/>
            <ac:picMk id="7" creationId="{2AB377D5-7FF2-1979-2551-0707DD1E90D1}"/>
          </ac:picMkLst>
        </pc:picChg>
      </pc:sldChg>
      <pc:sldChg chg="add del">
        <pc:chgData name="Rockwood,Teagan" userId="129b8bb6-46e9-4b8b-a050-7ed59b8c40ad" providerId="ADAL" clId="{ADBA6216-BDEB-40CE-B1DE-984AD183F351}" dt="2025-03-13T19:46:04.054" v="1615" actId="47"/>
        <pc:sldMkLst>
          <pc:docMk/>
          <pc:sldMk cId="311310575" sldId="273"/>
        </pc:sldMkLst>
      </pc:sldChg>
      <pc:sldChg chg="add del">
        <pc:chgData name="Rockwood,Teagan" userId="129b8bb6-46e9-4b8b-a050-7ed59b8c40ad" providerId="ADAL" clId="{ADBA6216-BDEB-40CE-B1DE-984AD183F351}" dt="2025-03-13T19:46:04.285" v="1616" actId="47"/>
        <pc:sldMkLst>
          <pc:docMk/>
          <pc:sldMk cId="1589941763" sldId="274"/>
        </pc:sldMkLst>
      </pc:sldChg>
      <pc:sldChg chg="add del">
        <pc:chgData name="Rockwood,Teagan" userId="129b8bb6-46e9-4b8b-a050-7ed59b8c40ad" providerId="ADAL" clId="{ADBA6216-BDEB-40CE-B1DE-984AD183F351}" dt="2025-03-13T19:46:04.967" v="1617" actId="47"/>
        <pc:sldMkLst>
          <pc:docMk/>
          <pc:sldMk cId="4203226328" sldId="275"/>
        </pc:sldMkLst>
      </pc:sldChg>
      <pc:sldChg chg="addSp delSp modSp add mod">
        <pc:chgData name="Rockwood,Teagan" userId="129b8bb6-46e9-4b8b-a050-7ed59b8c40ad" providerId="ADAL" clId="{ADBA6216-BDEB-40CE-B1DE-984AD183F351}" dt="2025-03-13T19:37:57.841" v="877" actId="313"/>
        <pc:sldMkLst>
          <pc:docMk/>
          <pc:sldMk cId="2821758372" sldId="276"/>
        </pc:sldMkLst>
        <pc:spChg chg="add mod">
          <ac:chgData name="Rockwood,Teagan" userId="129b8bb6-46e9-4b8b-a050-7ed59b8c40ad" providerId="ADAL" clId="{ADBA6216-BDEB-40CE-B1DE-984AD183F351}" dt="2025-03-13T19:36:41.494" v="806" actId="20577"/>
          <ac:spMkLst>
            <pc:docMk/>
            <pc:sldMk cId="2821758372" sldId="276"/>
            <ac:spMk id="8" creationId="{175359D3-6C91-D672-28F1-B0425CCAAA0F}"/>
          </ac:spMkLst>
        </pc:spChg>
        <pc:spChg chg="mod">
          <ac:chgData name="Rockwood,Teagan" userId="129b8bb6-46e9-4b8b-a050-7ed59b8c40ad" providerId="ADAL" clId="{ADBA6216-BDEB-40CE-B1DE-984AD183F351}" dt="2025-03-13T19:36:32.460" v="790" actId="1076"/>
          <ac:spMkLst>
            <pc:docMk/>
            <pc:sldMk cId="2821758372" sldId="276"/>
            <ac:spMk id="10" creationId="{251A6CFB-EE9B-7F5B-AF0E-75774B2BC6A6}"/>
          </ac:spMkLst>
        </pc:spChg>
        <pc:spChg chg="add mod">
          <ac:chgData name="Rockwood,Teagan" userId="129b8bb6-46e9-4b8b-a050-7ed59b8c40ad" providerId="ADAL" clId="{ADBA6216-BDEB-40CE-B1DE-984AD183F351}" dt="2025-03-13T19:37:36.990" v="835" actId="1076"/>
          <ac:spMkLst>
            <pc:docMk/>
            <pc:sldMk cId="2821758372" sldId="276"/>
            <ac:spMk id="11" creationId="{BF66AE69-65A9-904E-4AD1-B3EABA802263}"/>
          </ac:spMkLst>
        </pc:spChg>
        <pc:spChg chg="add mod">
          <ac:chgData name="Rockwood,Teagan" userId="129b8bb6-46e9-4b8b-a050-7ed59b8c40ad" providerId="ADAL" clId="{ADBA6216-BDEB-40CE-B1DE-984AD183F351}" dt="2025-03-13T19:37:57.841" v="877" actId="313"/>
          <ac:spMkLst>
            <pc:docMk/>
            <pc:sldMk cId="2821758372" sldId="276"/>
            <ac:spMk id="12" creationId="{BF053B4C-96F3-FAA0-B5E2-B1450895DFCD}"/>
          </ac:spMkLst>
        </pc:spChg>
        <pc:picChg chg="add mod">
          <ac:chgData name="Rockwood,Teagan" userId="129b8bb6-46e9-4b8b-a050-7ed59b8c40ad" providerId="ADAL" clId="{ADBA6216-BDEB-40CE-B1DE-984AD183F351}" dt="2025-03-13T19:36:15.067" v="769" actId="1076"/>
          <ac:picMkLst>
            <pc:docMk/>
            <pc:sldMk cId="2821758372" sldId="276"/>
            <ac:picMk id="4" creationId="{3151199E-5DFB-C32D-22A2-401B2CBB628B}"/>
          </ac:picMkLst>
        </pc:picChg>
      </pc:sldChg>
      <pc:sldChg chg="addSp delSp modSp add mod">
        <pc:chgData name="Rockwood,Teagan" userId="129b8bb6-46e9-4b8b-a050-7ed59b8c40ad" providerId="ADAL" clId="{ADBA6216-BDEB-40CE-B1DE-984AD183F351}" dt="2025-03-13T19:58:07.134" v="1895" actId="14100"/>
        <pc:sldMkLst>
          <pc:docMk/>
          <pc:sldMk cId="1592020636" sldId="277"/>
        </pc:sldMkLst>
        <pc:spChg chg="add mod">
          <ac:chgData name="Rockwood,Teagan" userId="129b8bb6-46e9-4b8b-a050-7ed59b8c40ad" providerId="ADAL" clId="{ADBA6216-BDEB-40CE-B1DE-984AD183F351}" dt="2025-03-13T19:57:51.296" v="1893" actId="20577"/>
          <ac:spMkLst>
            <pc:docMk/>
            <pc:sldMk cId="1592020636" sldId="277"/>
            <ac:spMk id="10" creationId="{4CBA22FF-C443-C507-C374-58FCC6CBB7F4}"/>
          </ac:spMkLst>
        </pc:spChg>
        <pc:spChg chg="mod">
          <ac:chgData name="Rockwood,Teagan" userId="129b8bb6-46e9-4b8b-a050-7ed59b8c40ad" providerId="ADAL" clId="{ADBA6216-BDEB-40CE-B1DE-984AD183F351}" dt="2025-03-13T19:57:30.716" v="1866" actId="14100"/>
          <ac:spMkLst>
            <pc:docMk/>
            <pc:sldMk cId="1592020636" sldId="277"/>
            <ac:spMk id="14" creationId="{2D1387A7-1990-FF20-29BF-DF3A0B093DAF}"/>
          </ac:spMkLst>
        </pc:spChg>
        <pc:picChg chg="add mod ord">
          <ac:chgData name="Rockwood,Teagan" userId="129b8bb6-46e9-4b8b-a050-7ed59b8c40ad" providerId="ADAL" clId="{ADBA6216-BDEB-40CE-B1DE-984AD183F351}" dt="2025-03-13T19:57:11.444" v="1817" actId="1076"/>
          <ac:picMkLst>
            <pc:docMk/>
            <pc:sldMk cId="1592020636" sldId="277"/>
            <ac:picMk id="5" creationId="{799D3275-D1DA-9755-5A0E-E127AA6251B5}"/>
          </ac:picMkLst>
        </pc:picChg>
        <pc:cxnChg chg="add mod">
          <ac:chgData name="Rockwood,Teagan" userId="129b8bb6-46e9-4b8b-a050-7ed59b8c40ad" providerId="ADAL" clId="{ADBA6216-BDEB-40CE-B1DE-984AD183F351}" dt="2025-03-13T19:58:07.134" v="1895" actId="14100"/>
          <ac:cxnSpMkLst>
            <pc:docMk/>
            <pc:sldMk cId="1592020636" sldId="277"/>
            <ac:cxnSpMk id="6" creationId="{F1A98CF6-61C0-68CE-CBF6-17F332B39930}"/>
          </ac:cxnSpMkLst>
        </pc:cxnChg>
        <pc:cxnChg chg="mod">
          <ac:chgData name="Rockwood,Teagan" userId="129b8bb6-46e9-4b8b-a050-7ed59b8c40ad" providerId="ADAL" clId="{ADBA6216-BDEB-40CE-B1DE-984AD183F351}" dt="2025-03-13T19:57:15.228" v="1818" actId="1076"/>
          <ac:cxnSpMkLst>
            <pc:docMk/>
            <pc:sldMk cId="1592020636" sldId="277"/>
            <ac:cxnSpMk id="13" creationId="{5248BA2D-F3DB-4EC7-2F74-D565DD4DE77B}"/>
          </ac:cxnSpMkLst>
        </pc:cxnChg>
      </pc:sldChg>
      <pc:sldChg chg="addSp delSp modSp new mod">
        <pc:chgData name="Rockwood,Teagan" userId="129b8bb6-46e9-4b8b-a050-7ed59b8c40ad" providerId="ADAL" clId="{ADBA6216-BDEB-40CE-B1DE-984AD183F351}" dt="2025-03-19T16:25:26.041" v="2006" actId="20577"/>
        <pc:sldMkLst>
          <pc:docMk/>
          <pc:sldMk cId="3674202350" sldId="278"/>
        </pc:sldMkLst>
        <pc:spChg chg="add mod">
          <ac:chgData name="Rockwood,Teagan" userId="129b8bb6-46e9-4b8b-a050-7ed59b8c40ad" providerId="ADAL" clId="{ADBA6216-BDEB-40CE-B1DE-984AD183F351}" dt="2025-03-19T16:24:59.126" v="1899"/>
          <ac:spMkLst>
            <pc:docMk/>
            <pc:sldMk cId="3674202350" sldId="278"/>
            <ac:spMk id="4" creationId="{7616B585-14FC-67B3-8A70-72611620A138}"/>
          </ac:spMkLst>
        </pc:spChg>
        <pc:spChg chg="add mod">
          <ac:chgData name="Rockwood,Teagan" userId="129b8bb6-46e9-4b8b-a050-7ed59b8c40ad" providerId="ADAL" clId="{ADBA6216-BDEB-40CE-B1DE-984AD183F351}" dt="2025-03-19T16:24:59.126" v="1899"/>
          <ac:spMkLst>
            <pc:docMk/>
            <pc:sldMk cId="3674202350" sldId="278"/>
            <ac:spMk id="5" creationId="{2AFB8A78-F872-B287-ABD5-C70332D4554A}"/>
          </ac:spMkLst>
        </pc:spChg>
        <pc:spChg chg="add mod">
          <ac:chgData name="Rockwood,Teagan" userId="129b8bb6-46e9-4b8b-a050-7ed59b8c40ad" providerId="ADAL" clId="{ADBA6216-BDEB-40CE-B1DE-984AD183F351}" dt="2025-03-19T16:25:26.041" v="2006" actId="20577"/>
          <ac:spMkLst>
            <pc:docMk/>
            <pc:sldMk cId="3674202350" sldId="278"/>
            <ac:spMk id="6" creationId="{36DA1526-4706-0125-069C-94336C67E715}"/>
          </ac:spMkLst>
        </pc:spChg>
      </pc:sldChg>
      <pc:sldChg chg="addSp delSp modSp add mod">
        <pc:chgData name="Rockwood,Teagan" userId="129b8bb6-46e9-4b8b-a050-7ed59b8c40ad" providerId="ADAL" clId="{ADBA6216-BDEB-40CE-B1DE-984AD183F351}" dt="2025-03-20T16:51:30.431" v="2063"/>
        <pc:sldMkLst>
          <pc:docMk/>
          <pc:sldMk cId="2176665427" sldId="279"/>
        </pc:sldMkLst>
        <pc:spChg chg="add mod">
          <ac:chgData name="Rockwood,Teagan" userId="129b8bb6-46e9-4b8b-a050-7ed59b8c40ad" providerId="ADAL" clId="{ADBA6216-BDEB-40CE-B1DE-984AD183F351}" dt="2025-03-19T16:25:38.123" v="2012" actId="20577"/>
          <ac:spMkLst>
            <pc:docMk/>
            <pc:sldMk cId="2176665427" sldId="279"/>
            <ac:spMk id="4" creationId="{F8036731-E89F-BD09-31D2-09B1A34EA407}"/>
          </ac:spMkLst>
        </pc:spChg>
      </pc:sldChg>
      <pc:sldChg chg="modSp add mod">
        <pc:chgData name="Rockwood,Teagan" userId="129b8bb6-46e9-4b8b-a050-7ed59b8c40ad" providerId="ADAL" clId="{ADBA6216-BDEB-40CE-B1DE-984AD183F351}" dt="2025-03-20T16:55:03.780" v="2409" actId="20577"/>
        <pc:sldMkLst>
          <pc:docMk/>
          <pc:sldMk cId="2308342143" sldId="280"/>
        </pc:sldMkLst>
        <pc:spChg chg="mod">
          <ac:chgData name="Rockwood,Teagan" userId="129b8bb6-46e9-4b8b-a050-7ed59b8c40ad" providerId="ADAL" clId="{ADBA6216-BDEB-40CE-B1DE-984AD183F351}" dt="2025-03-20T16:54:35.745" v="2259" actId="20577"/>
          <ac:spMkLst>
            <pc:docMk/>
            <pc:sldMk cId="2308342143" sldId="280"/>
            <ac:spMk id="14" creationId="{4AC5698B-60F0-B569-6DDE-5AD0F57E3E71}"/>
          </ac:spMkLst>
        </pc:spChg>
        <pc:spChg chg="mod">
          <ac:chgData name="Rockwood,Teagan" userId="129b8bb6-46e9-4b8b-a050-7ed59b8c40ad" providerId="ADAL" clId="{ADBA6216-BDEB-40CE-B1DE-984AD183F351}" dt="2025-03-20T16:55:03.780" v="2409" actId="20577"/>
          <ac:spMkLst>
            <pc:docMk/>
            <pc:sldMk cId="2308342143" sldId="280"/>
            <ac:spMk id="15" creationId="{2B4E242C-F5C0-86C5-C607-7A4957487B3E}"/>
          </ac:spMkLst>
        </pc:spChg>
        <pc:cxnChg chg="mod">
          <ac:chgData name="Rockwood,Teagan" userId="129b8bb6-46e9-4b8b-a050-7ed59b8c40ad" providerId="ADAL" clId="{ADBA6216-BDEB-40CE-B1DE-984AD183F351}" dt="2025-03-20T16:54:25.237" v="2213" actId="14100"/>
          <ac:cxnSpMkLst>
            <pc:docMk/>
            <pc:sldMk cId="2308342143" sldId="280"/>
            <ac:cxnSpMk id="13" creationId="{76E904C5-8B04-3160-5D76-D44CDEFCC0E7}"/>
          </ac:cxnSpMkLst>
        </pc:cxnChg>
      </pc:sldChg>
      <pc:sldChg chg="delSp add del mod">
        <pc:chgData name="Rockwood,Teagan" userId="129b8bb6-46e9-4b8b-a050-7ed59b8c40ad" providerId="ADAL" clId="{ADBA6216-BDEB-40CE-B1DE-984AD183F351}" dt="2025-03-20T16:59:23.383" v="2462" actId="47"/>
        <pc:sldMkLst>
          <pc:docMk/>
          <pc:sldMk cId="1706517687" sldId="281"/>
        </pc:sldMkLst>
      </pc:sldChg>
      <pc:sldChg chg="addSp delSp modSp add mod">
        <pc:chgData name="Rockwood,Teagan" userId="129b8bb6-46e9-4b8b-a050-7ed59b8c40ad" providerId="ADAL" clId="{ADBA6216-BDEB-40CE-B1DE-984AD183F351}" dt="2025-03-20T16:59:39.498" v="2505" actId="20577"/>
        <pc:sldMkLst>
          <pc:docMk/>
          <pc:sldMk cId="578450852" sldId="282"/>
        </pc:sldMkLst>
        <pc:spChg chg="mod">
          <ac:chgData name="Rockwood,Teagan" userId="129b8bb6-46e9-4b8b-a050-7ed59b8c40ad" providerId="ADAL" clId="{ADBA6216-BDEB-40CE-B1DE-984AD183F351}" dt="2025-03-20T16:59:39.498" v="2505" actId="20577"/>
          <ac:spMkLst>
            <pc:docMk/>
            <pc:sldMk cId="578450852" sldId="282"/>
            <ac:spMk id="7" creationId="{E9FD3F46-A231-1EFA-5C7C-01542AB134BA}"/>
          </ac:spMkLst>
        </pc:spChg>
        <pc:picChg chg="add mod">
          <ac:chgData name="Rockwood,Teagan" userId="129b8bb6-46e9-4b8b-a050-7ed59b8c40ad" providerId="ADAL" clId="{ADBA6216-BDEB-40CE-B1DE-984AD183F351}" dt="2025-03-20T16:59:14.220" v="2461" actId="1076"/>
          <ac:picMkLst>
            <pc:docMk/>
            <pc:sldMk cId="578450852" sldId="282"/>
            <ac:picMk id="10" creationId="{36334951-7E78-9937-452C-486D6050C757}"/>
          </ac:picMkLst>
        </pc:picChg>
        <pc:cxnChg chg="mod">
          <ac:chgData name="Rockwood,Teagan" userId="129b8bb6-46e9-4b8b-a050-7ed59b8c40ad" providerId="ADAL" clId="{ADBA6216-BDEB-40CE-B1DE-984AD183F351}" dt="2025-03-20T16:59:27.621" v="2463" actId="1076"/>
          <ac:cxnSpMkLst>
            <pc:docMk/>
            <pc:sldMk cId="578450852" sldId="282"/>
            <ac:cxnSpMk id="6" creationId="{90DD0190-AF2D-EDBE-55C7-B60CDA936A36}"/>
          </ac:cxnSpMkLst>
        </pc:cxnChg>
      </pc:sldChg>
      <pc:sldChg chg="addSp delSp modSp add mod">
        <pc:chgData name="Rockwood,Teagan" userId="129b8bb6-46e9-4b8b-a050-7ed59b8c40ad" providerId="ADAL" clId="{ADBA6216-BDEB-40CE-B1DE-984AD183F351}" dt="2025-03-20T17:07:30.118" v="2799" actId="20577"/>
        <pc:sldMkLst>
          <pc:docMk/>
          <pc:sldMk cId="736400452" sldId="283"/>
        </pc:sldMkLst>
        <pc:spChg chg="add mod">
          <ac:chgData name="Rockwood,Teagan" userId="129b8bb6-46e9-4b8b-a050-7ed59b8c40ad" providerId="ADAL" clId="{ADBA6216-BDEB-40CE-B1DE-984AD183F351}" dt="2025-03-20T17:07:30.118" v="2799" actId="20577"/>
          <ac:spMkLst>
            <pc:docMk/>
            <pc:sldMk cId="736400452" sldId="283"/>
            <ac:spMk id="4" creationId="{64ACEF75-5A31-8D63-4652-BEA123EC998A}"/>
          </ac:spMkLst>
        </pc:spChg>
      </pc:sldChg>
      <pc:sldChg chg="addSp delSp modSp add mod">
        <pc:chgData name="Rockwood,Teagan" userId="129b8bb6-46e9-4b8b-a050-7ed59b8c40ad" providerId="ADAL" clId="{ADBA6216-BDEB-40CE-B1DE-984AD183F351}" dt="2025-03-20T17:14:38.826" v="2982" actId="20577"/>
        <pc:sldMkLst>
          <pc:docMk/>
          <pc:sldMk cId="3941601092" sldId="284"/>
        </pc:sldMkLst>
        <pc:spChg chg="mod">
          <ac:chgData name="Rockwood,Teagan" userId="129b8bb6-46e9-4b8b-a050-7ed59b8c40ad" providerId="ADAL" clId="{ADBA6216-BDEB-40CE-B1DE-984AD183F351}" dt="2025-03-20T17:14:38.826" v="2982" actId="20577"/>
          <ac:spMkLst>
            <pc:docMk/>
            <pc:sldMk cId="3941601092" sldId="284"/>
            <ac:spMk id="4" creationId="{79B96FA7-D097-2746-94C2-2DC8549FDBC8}"/>
          </ac:spMkLst>
        </pc:spChg>
        <pc:spChg chg="add mod">
          <ac:chgData name="Rockwood,Teagan" userId="129b8bb6-46e9-4b8b-a050-7ed59b8c40ad" providerId="ADAL" clId="{ADBA6216-BDEB-40CE-B1DE-984AD183F351}" dt="2025-03-20T17:14:36.990" v="2980"/>
          <ac:spMkLst>
            <pc:docMk/>
            <pc:sldMk cId="3941601092" sldId="284"/>
            <ac:spMk id="5" creationId="{682F3206-7748-3EB5-8729-8F9D3A15B889}"/>
          </ac:spMkLst>
        </pc:spChg>
      </pc:sldChg>
      <pc:sldChg chg="addSp delSp modSp mod">
        <pc:chgData name="Rockwood,Teagan" userId="129b8bb6-46e9-4b8b-a050-7ed59b8c40ad" providerId="ADAL" clId="{ADBA6216-BDEB-40CE-B1DE-984AD183F351}" dt="2025-03-25T19:00:43.641" v="3716" actId="167"/>
        <pc:sldMkLst>
          <pc:docMk/>
          <pc:sldMk cId="2733923911" sldId="290"/>
        </pc:sldMkLst>
        <pc:spChg chg="add mod">
          <ac:chgData name="Rockwood,Teagan" userId="129b8bb6-46e9-4b8b-a050-7ed59b8c40ad" providerId="ADAL" clId="{ADBA6216-BDEB-40CE-B1DE-984AD183F351}" dt="2025-03-24T15:37:40.783" v="2998" actId="20577"/>
          <ac:spMkLst>
            <pc:docMk/>
            <pc:sldMk cId="2733923911" sldId="290"/>
            <ac:spMk id="2" creationId="{A6B77050-4523-43FA-15CC-A5066C37A855}"/>
          </ac:spMkLst>
        </pc:spChg>
        <pc:spChg chg="add mod">
          <ac:chgData name="Rockwood,Teagan" userId="129b8bb6-46e9-4b8b-a050-7ed59b8c40ad" providerId="ADAL" clId="{ADBA6216-BDEB-40CE-B1DE-984AD183F351}" dt="2025-03-25T18:53:46.819" v="3319" actId="1076"/>
          <ac:spMkLst>
            <pc:docMk/>
            <pc:sldMk cId="2733923911" sldId="290"/>
            <ac:spMk id="3" creationId="{64DFFC9F-B5A3-E11E-5ED2-1075648DCAA5}"/>
          </ac:spMkLst>
        </pc:spChg>
        <pc:spChg chg="add del mod">
          <ac:chgData name="Rockwood,Teagan" userId="129b8bb6-46e9-4b8b-a050-7ed59b8c40ad" providerId="ADAL" clId="{ADBA6216-BDEB-40CE-B1DE-984AD183F351}" dt="2025-03-25T18:52:41.716" v="3206" actId="478"/>
          <ac:spMkLst>
            <pc:docMk/>
            <pc:sldMk cId="2733923911" sldId="290"/>
            <ac:spMk id="4" creationId="{B8276639-82B3-C087-0FFC-17B26A09750F}"/>
          </ac:spMkLst>
        </pc:spChg>
        <pc:spChg chg="add mod">
          <ac:chgData name="Rockwood,Teagan" userId="129b8bb6-46e9-4b8b-a050-7ed59b8c40ad" providerId="ADAL" clId="{ADBA6216-BDEB-40CE-B1DE-984AD183F351}" dt="2025-03-25T18:54:48.514" v="3494" actId="1076"/>
          <ac:spMkLst>
            <pc:docMk/>
            <pc:sldMk cId="2733923911" sldId="290"/>
            <ac:spMk id="5" creationId="{242A54BA-CEF5-AF5C-8580-BD7EACF92ABD}"/>
          </ac:spMkLst>
        </pc:spChg>
        <pc:spChg chg="add mod ord">
          <ac:chgData name="Rockwood,Teagan" userId="129b8bb6-46e9-4b8b-a050-7ed59b8c40ad" providerId="ADAL" clId="{ADBA6216-BDEB-40CE-B1DE-984AD183F351}" dt="2025-03-25T19:00:43.641" v="3716" actId="167"/>
          <ac:spMkLst>
            <pc:docMk/>
            <pc:sldMk cId="2733923911" sldId="290"/>
            <ac:spMk id="9" creationId="{310845EC-CCF6-1EEC-B336-E63FEE171FA1}"/>
          </ac:spMkLst>
        </pc:spChg>
        <pc:spChg chg="add mod">
          <ac:chgData name="Rockwood,Teagan" userId="129b8bb6-46e9-4b8b-a050-7ed59b8c40ad" providerId="ADAL" clId="{ADBA6216-BDEB-40CE-B1DE-984AD183F351}" dt="2025-03-25T18:56:01.909" v="3544" actId="1076"/>
          <ac:spMkLst>
            <pc:docMk/>
            <pc:sldMk cId="2733923911" sldId="290"/>
            <ac:spMk id="11" creationId="{1C4A761B-06E5-EF57-9D26-20FE1DC8DCEA}"/>
          </ac:spMkLst>
        </pc:spChg>
        <pc:spChg chg="add mod">
          <ac:chgData name="Rockwood,Teagan" userId="129b8bb6-46e9-4b8b-a050-7ed59b8c40ad" providerId="ADAL" clId="{ADBA6216-BDEB-40CE-B1DE-984AD183F351}" dt="2025-03-25T18:58:35.144" v="3709" actId="1076"/>
          <ac:spMkLst>
            <pc:docMk/>
            <pc:sldMk cId="2733923911" sldId="290"/>
            <ac:spMk id="12" creationId="{8302CCDA-C15F-F1B5-730C-ABBE4A81523D}"/>
          </ac:spMkLst>
        </pc:spChg>
        <pc:picChg chg="add mod">
          <ac:chgData name="Rockwood,Teagan" userId="129b8bb6-46e9-4b8b-a050-7ed59b8c40ad" providerId="ADAL" clId="{ADBA6216-BDEB-40CE-B1DE-984AD183F351}" dt="2025-03-25T18:55:43.058" v="3536" actId="1076"/>
          <ac:picMkLst>
            <pc:docMk/>
            <pc:sldMk cId="2733923911" sldId="290"/>
            <ac:picMk id="7" creationId="{23BD5F52-FE62-F2FE-F20D-FB66918F22B7}"/>
          </ac:picMkLst>
        </pc:picChg>
        <pc:cxnChg chg="add mod">
          <ac:chgData name="Rockwood,Teagan" userId="129b8bb6-46e9-4b8b-a050-7ed59b8c40ad" providerId="ADAL" clId="{ADBA6216-BDEB-40CE-B1DE-984AD183F351}" dt="2025-03-25T18:55:43.058" v="3536" actId="1076"/>
          <ac:cxnSpMkLst>
            <pc:docMk/>
            <pc:sldMk cId="2733923911" sldId="290"/>
            <ac:cxnSpMk id="8" creationId="{9678879D-47A1-67CA-2F26-0FF1B1544879}"/>
          </ac:cxnSpMkLst>
        </pc:cxnChg>
      </pc:sldChg>
      <pc:sldChg chg="del">
        <pc:chgData name="Rockwood,Teagan" userId="129b8bb6-46e9-4b8b-a050-7ed59b8c40ad" providerId="ADAL" clId="{ADBA6216-BDEB-40CE-B1DE-984AD183F351}" dt="2025-03-24T15:41:41.531" v="3202" actId="47"/>
        <pc:sldMkLst>
          <pc:docMk/>
          <pc:sldMk cId="2303571609" sldId="291"/>
        </pc:sldMkLst>
      </pc:sldChg>
      <pc:sldChg chg="del">
        <pc:chgData name="Rockwood,Teagan" userId="129b8bb6-46e9-4b8b-a050-7ed59b8c40ad" providerId="ADAL" clId="{ADBA6216-BDEB-40CE-B1DE-984AD183F351}" dt="2025-03-24T15:41:42.206" v="3203" actId="47"/>
        <pc:sldMkLst>
          <pc:docMk/>
          <pc:sldMk cId="2481289096" sldId="292"/>
        </pc:sldMkLst>
      </pc:sldChg>
      <pc:sldChg chg="del">
        <pc:chgData name="Rockwood,Teagan" userId="129b8bb6-46e9-4b8b-a050-7ed59b8c40ad" providerId="ADAL" clId="{ADBA6216-BDEB-40CE-B1DE-984AD183F351}" dt="2025-03-24T15:41:43.036" v="3204" actId="47"/>
        <pc:sldMkLst>
          <pc:docMk/>
          <pc:sldMk cId="636873573" sldId="293"/>
        </pc:sldMkLst>
      </pc:sldChg>
      <pc:sldChg chg="del">
        <pc:chgData name="Rockwood,Teagan" userId="129b8bb6-46e9-4b8b-a050-7ed59b8c40ad" providerId="ADAL" clId="{ADBA6216-BDEB-40CE-B1DE-984AD183F351}" dt="2025-03-24T15:41:44.589" v="3205" actId="47"/>
        <pc:sldMkLst>
          <pc:docMk/>
          <pc:sldMk cId="4030367928" sldId="294"/>
        </pc:sldMkLst>
      </pc:sldChg>
      <pc:sldChg chg="addSp delSp modSp add mod">
        <pc:chgData name="Rockwood,Teagan" userId="129b8bb6-46e9-4b8b-a050-7ed59b8c40ad" providerId="ADAL" clId="{ADBA6216-BDEB-40CE-B1DE-984AD183F351}" dt="2025-03-25T19:01:58.804" v="3845" actId="14100"/>
        <pc:sldMkLst>
          <pc:docMk/>
          <pc:sldMk cId="4061739408" sldId="297"/>
        </pc:sldMkLst>
        <pc:spChg chg="del">
          <ac:chgData name="Rockwood,Teagan" userId="129b8bb6-46e9-4b8b-a050-7ed59b8c40ad" providerId="ADAL" clId="{ADBA6216-BDEB-40CE-B1DE-984AD183F351}" dt="2025-03-25T19:00:29.163" v="3711" actId="478"/>
          <ac:spMkLst>
            <pc:docMk/>
            <pc:sldMk cId="4061739408" sldId="297"/>
            <ac:spMk id="3" creationId="{65967362-075A-C9A7-E4D2-74617C7C95EE}"/>
          </ac:spMkLst>
        </pc:spChg>
        <pc:spChg chg="del">
          <ac:chgData name="Rockwood,Teagan" userId="129b8bb6-46e9-4b8b-a050-7ed59b8c40ad" providerId="ADAL" clId="{ADBA6216-BDEB-40CE-B1DE-984AD183F351}" dt="2025-03-25T19:00:29.163" v="3711" actId="478"/>
          <ac:spMkLst>
            <pc:docMk/>
            <pc:sldMk cId="4061739408" sldId="297"/>
            <ac:spMk id="5" creationId="{74FA20B5-0EBA-FD34-1124-3332E2B5F112}"/>
          </ac:spMkLst>
        </pc:spChg>
        <pc:spChg chg="mod">
          <ac:chgData name="Rockwood,Teagan" userId="129b8bb6-46e9-4b8b-a050-7ed59b8c40ad" providerId="ADAL" clId="{ADBA6216-BDEB-40CE-B1DE-984AD183F351}" dt="2025-03-25T19:01:11.387" v="3799" actId="20577"/>
          <ac:spMkLst>
            <pc:docMk/>
            <pc:sldMk cId="4061739408" sldId="297"/>
            <ac:spMk id="9" creationId="{11FA3442-49E3-F2F3-01B8-B5A3D8787EB2}"/>
          </ac:spMkLst>
        </pc:spChg>
        <pc:spChg chg="del">
          <ac:chgData name="Rockwood,Teagan" userId="129b8bb6-46e9-4b8b-a050-7ed59b8c40ad" providerId="ADAL" clId="{ADBA6216-BDEB-40CE-B1DE-984AD183F351}" dt="2025-03-25T19:00:29.163" v="3711" actId="478"/>
          <ac:spMkLst>
            <pc:docMk/>
            <pc:sldMk cId="4061739408" sldId="297"/>
            <ac:spMk id="11" creationId="{E920149C-F5D0-F2E8-8937-FFD0FBEF380D}"/>
          </ac:spMkLst>
        </pc:spChg>
        <pc:spChg chg="del">
          <ac:chgData name="Rockwood,Teagan" userId="129b8bb6-46e9-4b8b-a050-7ed59b8c40ad" providerId="ADAL" clId="{ADBA6216-BDEB-40CE-B1DE-984AD183F351}" dt="2025-03-25T19:00:29.163" v="3711" actId="478"/>
          <ac:spMkLst>
            <pc:docMk/>
            <pc:sldMk cId="4061739408" sldId="297"/>
            <ac:spMk id="12" creationId="{A785FF6D-F0E2-B831-DFF7-4F68308354BD}"/>
          </ac:spMkLst>
        </pc:spChg>
        <pc:spChg chg="add mod">
          <ac:chgData name="Rockwood,Teagan" userId="129b8bb6-46e9-4b8b-a050-7ed59b8c40ad" providerId="ADAL" clId="{ADBA6216-BDEB-40CE-B1DE-984AD183F351}" dt="2025-03-25T19:01:28.450" v="3837" actId="20577"/>
          <ac:spMkLst>
            <pc:docMk/>
            <pc:sldMk cId="4061739408" sldId="297"/>
            <ac:spMk id="14" creationId="{FDB8206B-CC16-0871-35AA-B38813B6A0F4}"/>
          </ac:spMkLst>
        </pc:spChg>
        <pc:picChg chg="add mod">
          <ac:chgData name="Rockwood,Teagan" userId="129b8bb6-46e9-4b8b-a050-7ed59b8c40ad" providerId="ADAL" clId="{ADBA6216-BDEB-40CE-B1DE-984AD183F351}" dt="2025-03-25T19:00:33.991" v="3714" actId="1076"/>
          <ac:picMkLst>
            <pc:docMk/>
            <pc:sldMk cId="4061739408" sldId="297"/>
            <ac:picMk id="6" creationId="{CF51751D-864A-2294-834B-4ADBD8F923D8}"/>
          </ac:picMkLst>
        </pc:picChg>
        <pc:picChg chg="del">
          <ac:chgData name="Rockwood,Teagan" userId="129b8bb6-46e9-4b8b-a050-7ed59b8c40ad" providerId="ADAL" clId="{ADBA6216-BDEB-40CE-B1DE-984AD183F351}" dt="2025-03-25T19:00:29.163" v="3711" actId="478"/>
          <ac:picMkLst>
            <pc:docMk/>
            <pc:sldMk cId="4061739408" sldId="297"/>
            <ac:picMk id="7" creationId="{CBA61F0F-0063-29ED-69CE-16E537CB41F9}"/>
          </ac:picMkLst>
        </pc:picChg>
        <pc:picChg chg="add mod">
          <ac:chgData name="Rockwood,Teagan" userId="129b8bb6-46e9-4b8b-a050-7ed59b8c40ad" providerId="ADAL" clId="{ADBA6216-BDEB-40CE-B1DE-984AD183F351}" dt="2025-03-25T19:01:51.431" v="3841" actId="1076"/>
          <ac:picMkLst>
            <pc:docMk/>
            <pc:sldMk cId="4061739408" sldId="297"/>
            <ac:picMk id="17" creationId="{21F17D0F-A593-BC0B-4EA9-72D7875507D5}"/>
          </ac:picMkLst>
        </pc:picChg>
        <pc:cxnChg chg="del">
          <ac:chgData name="Rockwood,Teagan" userId="129b8bb6-46e9-4b8b-a050-7ed59b8c40ad" providerId="ADAL" clId="{ADBA6216-BDEB-40CE-B1DE-984AD183F351}" dt="2025-03-25T19:00:29.163" v="3711" actId="478"/>
          <ac:cxnSpMkLst>
            <pc:docMk/>
            <pc:sldMk cId="4061739408" sldId="297"/>
            <ac:cxnSpMk id="8" creationId="{1AEA6515-C87E-EB2A-88D7-2BA6EC15E2BD}"/>
          </ac:cxnSpMkLst>
        </pc:cxnChg>
        <pc:cxnChg chg="add mod">
          <ac:chgData name="Rockwood,Teagan" userId="129b8bb6-46e9-4b8b-a050-7ed59b8c40ad" providerId="ADAL" clId="{ADBA6216-BDEB-40CE-B1DE-984AD183F351}" dt="2025-03-25T19:00:50.437" v="3719" actId="14100"/>
          <ac:cxnSpMkLst>
            <pc:docMk/>
            <pc:sldMk cId="4061739408" sldId="297"/>
            <ac:cxnSpMk id="10" creationId="{8AB2F6E9-71A5-3932-2B94-1484A10F05B8}"/>
          </ac:cxnSpMkLst>
        </pc:cxnChg>
        <pc:cxnChg chg="add mod">
          <ac:chgData name="Rockwood,Teagan" userId="129b8bb6-46e9-4b8b-a050-7ed59b8c40ad" providerId="ADAL" clId="{ADBA6216-BDEB-40CE-B1DE-984AD183F351}" dt="2025-03-25T19:01:21.754" v="3801" actId="1076"/>
          <ac:cxnSpMkLst>
            <pc:docMk/>
            <pc:sldMk cId="4061739408" sldId="297"/>
            <ac:cxnSpMk id="15" creationId="{FC219C5C-1347-2463-DF5F-C39897EE0531}"/>
          </ac:cxnSpMkLst>
        </pc:cxnChg>
        <pc:cxnChg chg="add mod">
          <ac:chgData name="Rockwood,Teagan" userId="129b8bb6-46e9-4b8b-a050-7ed59b8c40ad" providerId="ADAL" clId="{ADBA6216-BDEB-40CE-B1DE-984AD183F351}" dt="2025-03-25T19:01:58.804" v="3845" actId="14100"/>
          <ac:cxnSpMkLst>
            <pc:docMk/>
            <pc:sldMk cId="4061739408" sldId="297"/>
            <ac:cxnSpMk id="18" creationId="{0AD8610C-7DA9-FA56-EA9D-CD6BAEA7B2B6}"/>
          </ac:cxnSpMkLst>
        </pc:cxnChg>
      </pc:sldChg>
      <pc:sldChg chg="addSp delSp modSp add mod">
        <pc:chgData name="Rockwood,Teagan" userId="129b8bb6-46e9-4b8b-a050-7ed59b8c40ad" providerId="ADAL" clId="{ADBA6216-BDEB-40CE-B1DE-984AD183F351}" dt="2025-03-25T19:03:28.202" v="3927" actId="1076"/>
        <pc:sldMkLst>
          <pc:docMk/>
          <pc:sldMk cId="2849027523" sldId="298"/>
        </pc:sldMkLst>
        <pc:spChg chg="mod">
          <ac:chgData name="Rockwood,Teagan" userId="129b8bb6-46e9-4b8b-a050-7ed59b8c40ad" providerId="ADAL" clId="{ADBA6216-BDEB-40CE-B1DE-984AD183F351}" dt="2025-03-25T19:03:28.202" v="3927" actId="1076"/>
          <ac:spMkLst>
            <pc:docMk/>
            <pc:sldMk cId="2849027523" sldId="298"/>
            <ac:spMk id="9" creationId="{3E214EA1-1E1B-0560-B648-A44066E3E62B}"/>
          </ac:spMkLst>
        </pc:spChg>
        <pc:spChg chg="del">
          <ac:chgData name="Rockwood,Teagan" userId="129b8bb6-46e9-4b8b-a050-7ed59b8c40ad" providerId="ADAL" clId="{ADBA6216-BDEB-40CE-B1DE-984AD183F351}" dt="2025-03-25T19:02:31.219" v="3849" actId="478"/>
          <ac:spMkLst>
            <pc:docMk/>
            <pc:sldMk cId="2849027523" sldId="298"/>
            <ac:spMk id="14" creationId="{8D8BDCCB-320E-25E7-EAEC-47843828DD4C}"/>
          </ac:spMkLst>
        </pc:spChg>
        <pc:picChg chg="add mod ord">
          <ac:chgData name="Rockwood,Teagan" userId="129b8bb6-46e9-4b8b-a050-7ed59b8c40ad" providerId="ADAL" clId="{ADBA6216-BDEB-40CE-B1DE-984AD183F351}" dt="2025-03-25T19:03:28.202" v="3927" actId="1076"/>
          <ac:picMkLst>
            <pc:docMk/>
            <pc:sldMk cId="2849027523" sldId="298"/>
            <ac:picMk id="4" creationId="{FB88A3E0-1625-ADDF-62DC-086B8B17697F}"/>
          </ac:picMkLst>
        </pc:picChg>
        <pc:picChg chg="del">
          <ac:chgData name="Rockwood,Teagan" userId="129b8bb6-46e9-4b8b-a050-7ed59b8c40ad" providerId="ADAL" clId="{ADBA6216-BDEB-40CE-B1DE-984AD183F351}" dt="2025-03-25T19:02:29.630" v="3847" actId="478"/>
          <ac:picMkLst>
            <pc:docMk/>
            <pc:sldMk cId="2849027523" sldId="298"/>
            <ac:picMk id="6" creationId="{8AD2DEEE-B0CE-8A9B-08DD-E6AEA109DF4C}"/>
          </ac:picMkLst>
        </pc:picChg>
        <pc:picChg chg="del">
          <ac:chgData name="Rockwood,Teagan" userId="129b8bb6-46e9-4b8b-a050-7ed59b8c40ad" providerId="ADAL" clId="{ADBA6216-BDEB-40CE-B1DE-984AD183F351}" dt="2025-03-25T19:02:30.203" v="3848" actId="478"/>
          <ac:picMkLst>
            <pc:docMk/>
            <pc:sldMk cId="2849027523" sldId="298"/>
            <ac:picMk id="17" creationId="{FDEF64D8-698D-D7A5-0422-9A76E5ACEE66}"/>
          </ac:picMkLst>
        </pc:picChg>
        <pc:cxnChg chg="add mod">
          <ac:chgData name="Rockwood,Teagan" userId="129b8bb6-46e9-4b8b-a050-7ed59b8c40ad" providerId="ADAL" clId="{ADBA6216-BDEB-40CE-B1DE-984AD183F351}" dt="2025-03-25T19:03:28.202" v="3927" actId="1076"/>
          <ac:cxnSpMkLst>
            <pc:docMk/>
            <pc:sldMk cId="2849027523" sldId="298"/>
            <ac:cxnSpMk id="8" creationId="{B895FE4C-5AAD-324D-BF55-7EF30F52666E}"/>
          </ac:cxnSpMkLst>
        </pc:cxnChg>
        <pc:cxnChg chg="mod">
          <ac:chgData name="Rockwood,Teagan" userId="129b8bb6-46e9-4b8b-a050-7ed59b8c40ad" providerId="ADAL" clId="{ADBA6216-BDEB-40CE-B1DE-984AD183F351}" dt="2025-03-25T19:03:28.202" v="3927" actId="1076"/>
          <ac:cxnSpMkLst>
            <pc:docMk/>
            <pc:sldMk cId="2849027523" sldId="298"/>
            <ac:cxnSpMk id="10" creationId="{91426A62-01E5-912C-9E28-C93102174DF9}"/>
          </ac:cxnSpMkLst>
        </pc:cxnChg>
        <pc:cxnChg chg="del">
          <ac:chgData name="Rockwood,Teagan" userId="129b8bb6-46e9-4b8b-a050-7ed59b8c40ad" providerId="ADAL" clId="{ADBA6216-BDEB-40CE-B1DE-984AD183F351}" dt="2025-03-25T19:02:31.219" v="3849" actId="478"/>
          <ac:cxnSpMkLst>
            <pc:docMk/>
            <pc:sldMk cId="2849027523" sldId="298"/>
            <ac:cxnSpMk id="15" creationId="{E662FFC8-BED8-FB81-4151-919A438E97CF}"/>
          </ac:cxnSpMkLst>
        </pc:cxnChg>
        <pc:cxnChg chg="del mod">
          <ac:chgData name="Rockwood,Teagan" userId="129b8bb6-46e9-4b8b-a050-7ed59b8c40ad" providerId="ADAL" clId="{ADBA6216-BDEB-40CE-B1DE-984AD183F351}" dt="2025-03-25T19:02:31.219" v="3849" actId="478"/>
          <ac:cxnSpMkLst>
            <pc:docMk/>
            <pc:sldMk cId="2849027523" sldId="298"/>
            <ac:cxnSpMk id="18" creationId="{14C1B707-C00C-8F87-B28A-6AE8A178674B}"/>
          </ac:cxnSpMkLst>
        </pc:cxnChg>
      </pc:sldChg>
      <pc:sldChg chg="addSp delSp modSp add mod">
        <pc:chgData name="Rockwood,Teagan" userId="129b8bb6-46e9-4b8b-a050-7ed59b8c40ad" providerId="ADAL" clId="{ADBA6216-BDEB-40CE-B1DE-984AD183F351}" dt="2025-03-25T19:05:07.640" v="4061" actId="20577"/>
        <pc:sldMkLst>
          <pc:docMk/>
          <pc:sldMk cId="283062128" sldId="299"/>
        </pc:sldMkLst>
        <pc:spChg chg="mod">
          <ac:chgData name="Rockwood,Teagan" userId="129b8bb6-46e9-4b8b-a050-7ed59b8c40ad" providerId="ADAL" clId="{ADBA6216-BDEB-40CE-B1DE-984AD183F351}" dt="2025-03-25T19:04:42.596" v="3997" actId="20577"/>
          <ac:spMkLst>
            <pc:docMk/>
            <pc:sldMk cId="283062128" sldId="299"/>
            <ac:spMk id="9" creationId="{A2015B2F-FF9E-163C-5AC3-E838B81F5F28}"/>
          </ac:spMkLst>
        </pc:spChg>
        <pc:spChg chg="add mod">
          <ac:chgData name="Rockwood,Teagan" userId="129b8bb6-46e9-4b8b-a050-7ed59b8c40ad" providerId="ADAL" clId="{ADBA6216-BDEB-40CE-B1DE-984AD183F351}" dt="2025-03-25T19:05:07.640" v="4061" actId="20577"/>
          <ac:spMkLst>
            <pc:docMk/>
            <pc:sldMk cId="283062128" sldId="299"/>
            <ac:spMk id="11" creationId="{A79A64B4-537E-42EC-E570-973DA00988E7}"/>
          </ac:spMkLst>
        </pc:spChg>
        <pc:picChg chg="del">
          <ac:chgData name="Rockwood,Teagan" userId="129b8bb6-46e9-4b8b-a050-7ed59b8c40ad" providerId="ADAL" clId="{ADBA6216-BDEB-40CE-B1DE-984AD183F351}" dt="2025-03-25T19:04:17.961" v="3929" actId="478"/>
          <ac:picMkLst>
            <pc:docMk/>
            <pc:sldMk cId="283062128" sldId="299"/>
            <ac:picMk id="4" creationId="{C6FFA853-BE42-4F4C-4E8B-AC4FB4EF77F9}"/>
          </ac:picMkLst>
        </pc:picChg>
        <pc:picChg chg="add mod ord">
          <ac:chgData name="Rockwood,Teagan" userId="129b8bb6-46e9-4b8b-a050-7ed59b8c40ad" providerId="ADAL" clId="{ADBA6216-BDEB-40CE-B1DE-984AD183F351}" dt="2025-03-25T19:04:56.258" v="4003" actId="1076"/>
          <ac:picMkLst>
            <pc:docMk/>
            <pc:sldMk cId="283062128" sldId="299"/>
            <ac:picMk id="5" creationId="{2CB426C9-3A3A-BBA3-0E45-35A8EBA2C5F0}"/>
          </ac:picMkLst>
        </pc:picChg>
        <pc:cxnChg chg="mod">
          <ac:chgData name="Rockwood,Teagan" userId="129b8bb6-46e9-4b8b-a050-7ed59b8c40ad" providerId="ADAL" clId="{ADBA6216-BDEB-40CE-B1DE-984AD183F351}" dt="2025-03-25T19:04:46.330" v="3998" actId="14100"/>
          <ac:cxnSpMkLst>
            <pc:docMk/>
            <pc:sldMk cId="283062128" sldId="299"/>
            <ac:cxnSpMk id="8" creationId="{AF851AFB-531D-DADE-1728-95A8BF581F72}"/>
          </ac:cxnSpMkLst>
        </pc:cxnChg>
        <pc:cxnChg chg="mod">
          <ac:chgData name="Rockwood,Teagan" userId="129b8bb6-46e9-4b8b-a050-7ed59b8c40ad" providerId="ADAL" clId="{ADBA6216-BDEB-40CE-B1DE-984AD183F351}" dt="2025-03-25T19:04:26.140" v="3933" actId="14100"/>
          <ac:cxnSpMkLst>
            <pc:docMk/>
            <pc:sldMk cId="283062128" sldId="299"/>
            <ac:cxnSpMk id="10" creationId="{3FB2F1F2-654B-4D63-6095-056759FB3C6F}"/>
          </ac:cxnSpMkLst>
        </pc:cxnChg>
        <pc:cxnChg chg="add mod">
          <ac:chgData name="Rockwood,Teagan" userId="129b8bb6-46e9-4b8b-a050-7ed59b8c40ad" providerId="ADAL" clId="{ADBA6216-BDEB-40CE-B1DE-984AD183F351}" dt="2025-03-25T19:04:54.402" v="4001" actId="14100"/>
          <ac:cxnSpMkLst>
            <pc:docMk/>
            <pc:sldMk cId="283062128" sldId="299"/>
            <ac:cxnSpMk id="12" creationId="{2C0596D2-B97C-99EF-A72F-AB74172B342F}"/>
          </ac:cxnSpMkLst>
        </pc:cxnChg>
      </pc:sldChg>
      <pc:sldChg chg="addSp delSp modSp add mod">
        <pc:chgData name="Rockwood,Teagan" userId="129b8bb6-46e9-4b8b-a050-7ed59b8c40ad" providerId="ADAL" clId="{ADBA6216-BDEB-40CE-B1DE-984AD183F351}" dt="2025-03-25T19:08:40.203" v="4419" actId="33524"/>
        <pc:sldMkLst>
          <pc:docMk/>
          <pc:sldMk cId="481701914" sldId="300"/>
        </pc:sldMkLst>
        <pc:spChg chg="add mod">
          <ac:chgData name="Rockwood,Teagan" userId="129b8bb6-46e9-4b8b-a050-7ed59b8c40ad" providerId="ADAL" clId="{ADBA6216-BDEB-40CE-B1DE-984AD183F351}" dt="2025-03-25T19:07:25.550" v="4151" actId="1076"/>
          <ac:spMkLst>
            <pc:docMk/>
            <pc:sldMk cId="481701914" sldId="300"/>
            <ac:spMk id="6" creationId="{5845F628-4203-C84B-0FB9-2AC3E7A5E485}"/>
          </ac:spMkLst>
        </pc:spChg>
        <pc:spChg chg="del">
          <ac:chgData name="Rockwood,Teagan" userId="129b8bb6-46e9-4b8b-a050-7ed59b8c40ad" providerId="ADAL" clId="{ADBA6216-BDEB-40CE-B1DE-984AD183F351}" dt="2025-03-25T19:05:47.342" v="4064" actId="478"/>
          <ac:spMkLst>
            <pc:docMk/>
            <pc:sldMk cId="481701914" sldId="300"/>
            <ac:spMk id="9" creationId="{BDF4283A-644D-18A4-E29E-98797BA2ED6D}"/>
          </ac:spMkLst>
        </pc:spChg>
        <pc:spChg chg="del">
          <ac:chgData name="Rockwood,Teagan" userId="129b8bb6-46e9-4b8b-a050-7ed59b8c40ad" providerId="ADAL" clId="{ADBA6216-BDEB-40CE-B1DE-984AD183F351}" dt="2025-03-25T19:05:47.342" v="4064" actId="478"/>
          <ac:spMkLst>
            <pc:docMk/>
            <pc:sldMk cId="481701914" sldId="300"/>
            <ac:spMk id="11" creationId="{10950292-DB39-F749-CCFC-7F1B01147F9B}"/>
          </ac:spMkLst>
        </pc:spChg>
        <pc:spChg chg="add mod">
          <ac:chgData name="Rockwood,Teagan" userId="129b8bb6-46e9-4b8b-a050-7ed59b8c40ad" providerId="ADAL" clId="{ADBA6216-BDEB-40CE-B1DE-984AD183F351}" dt="2025-03-25T19:08:40.203" v="4419" actId="33524"/>
          <ac:spMkLst>
            <pc:docMk/>
            <pc:sldMk cId="481701914" sldId="300"/>
            <ac:spMk id="21" creationId="{359407FC-12BD-A313-1FA1-BC6C888839B4}"/>
          </ac:spMkLst>
        </pc:spChg>
        <pc:spChg chg="add mod">
          <ac:chgData name="Rockwood,Teagan" userId="129b8bb6-46e9-4b8b-a050-7ed59b8c40ad" providerId="ADAL" clId="{ADBA6216-BDEB-40CE-B1DE-984AD183F351}" dt="2025-03-25T19:08:08.792" v="4321" actId="1076"/>
          <ac:spMkLst>
            <pc:docMk/>
            <pc:sldMk cId="481701914" sldId="300"/>
            <ac:spMk id="22" creationId="{D4552110-EAA5-874B-2A14-F525D1C5B740}"/>
          </ac:spMkLst>
        </pc:spChg>
        <pc:picChg chg="add mod">
          <ac:chgData name="Rockwood,Teagan" userId="129b8bb6-46e9-4b8b-a050-7ed59b8c40ad" providerId="ADAL" clId="{ADBA6216-BDEB-40CE-B1DE-984AD183F351}" dt="2025-03-25T19:05:54.458" v="4068" actId="1076"/>
          <ac:picMkLst>
            <pc:docMk/>
            <pc:sldMk cId="481701914" sldId="300"/>
            <ac:picMk id="4" creationId="{E82E1555-C57C-24D6-2EAF-91B8328C5493}"/>
          </ac:picMkLst>
        </pc:picChg>
        <pc:picChg chg="del">
          <ac:chgData name="Rockwood,Teagan" userId="129b8bb6-46e9-4b8b-a050-7ed59b8c40ad" providerId="ADAL" clId="{ADBA6216-BDEB-40CE-B1DE-984AD183F351}" dt="2025-03-25T19:05:45.459" v="4063" actId="478"/>
          <ac:picMkLst>
            <pc:docMk/>
            <pc:sldMk cId="481701914" sldId="300"/>
            <ac:picMk id="5" creationId="{EC3E69E1-4D38-02A1-C761-42D8E0625782}"/>
          </ac:picMkLst>
        </pc:picChg>
        <pc:picChg chg="add mod">
          <ac:chgData name="Rockwood,Teagan" userId="129b8bb6-46e9-4b8b-a050-7ed59b8c40ad" providerId="ADAL" clId="{ADBA6216-BDEB-40CE-B1DE-984AD183F351}" dt="2025-03-25T19:07:04.590" v="4148" actId="1076"/>
          <ac:picMkLst>
            <pc:docMk/>
            <pc:sldMk cId="481701914" sldId="300"/>
            <ac:picMk id="18" creationId="{90F6F41A-C5EC-3037-2CDC-B43636C39B6E}"/>
          </ac:picMkLst>
        </pc:picChg>
        <pc:picChg chg="add mod">
          <ac:chgData name="Rockwood,Teagan" userId="129b8bb6-46e9-4b8b-a050-7ed59b8c40ad" providerId="ADAL" clId="{ADBA6216-BDEB-40CE-B1DE-984AD183F351}" dt="2025-03-25T19:07:21.203" v="4150" actId="1076"/>
          <ac:picMkLst>
            <pc:docMk/>
            <pc:sldMk cId="481701914" sldId="300"/>
            <ac:picMk id="20" creationId="{0C4C09E1-E090-5B55-9BD5-476FCA397245}"/>
          </ac:picMkLst>
        </pc:picChg>
        <pc:cxnChg chg="add mod">
          <ac:chgData name="Rockwood,Teagan" userId="129b8bb6-46e9-4b8b-a050-7ed59b8c40ad" providerId="ADAL" clId="{ADBA6216-BDEB-40CE-B1DE-984AD183F351}" dt="2025-03-25T19:06:42.504" v="4144" actId="14100"/>
          <ac:cxnSpMkLst>
            <pc:docMk/>
            <pc:sldMk cId="481701914" sldId="300"/>
            <ac:cxnSpMk id="7" creationId="{ECB20650-BC4A-8C8D-A0CE-97B3FEA1B041}"/>
          </ac:cxnSpMkLst>
        </pc:cxnChg>
        <pc:cxnChg chg="del">
          <ac:chgData name="Rockwood,Teagan" userId="129b8bb6-46e9-4b8b-a050-7ed59b8c40ad" providerId="ADAL" clId="{ADBA6216-BDEB-40CE-B1DE-984AD183F351}" dt="2025-03-25T19:05:47.342" v="4064" actId="478"/>
          <ac:cxnSpMkLst>
            <pc:docMk/>
            <pc:sldMk cId="481701914" sldId="300"/>
            <ac:cxnSpMk id="8" creationId="{93FC119B-6CD2-F8BF-0786-5A92D6CEAA88}"/>
          </ac:cxnSpMkLst>
        </pc:cxnChg>
        <pc:cxnChg chg="del">
          <ac:chgData name="Rockwood,Teagan" userId="129b8bb6-46e9-4b8b-a050-7ed59b8c40ad" providerId="ADAL" clId="{ADBA6216-BDEB-40CE-B1DE-984AD183F351}" dt="2025-03-25T19:05:47.342" v="4064" actId="478"/>
          <ac:cxnSpMkLst>
            <pc:docMk/>
            <pc:sldMk cId="481701914" sldId="300"/>
            <ac:cxnSpMk id="10" creationId="{5B683E20-9C35-66EA-ECCA-2495B68542F7}"/>
          </ac:cxnSpMkLst>
        </pc:cxnChg>
        <pc:cxnChg chg="del">
          <ac:chgData name="Rockwood,Teagan" userId="129b8bb6-46e9-4b8b-a050-7ed59b8c40ad" providerId="ADAL" clId="{ADBA6216-BDEB-40CE-B1DE-984AD183F351}" dt="2025-03-25T19:05:47.342" v="4064" actId="478"/>
          <ac:cxnSpMkLst>
            <pc:docMk/>
            <pc:sldMk cId="481701914" sldId="300"/>
            <ac:cxnSpMk id="12" creationId="{9A2883BD-F2DD-2DD4-DD5C-ECE01A63A63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77900-5678-44CB-A88F-C725B0AE0AD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AB9E2-78F7-4E20-8102-BC9679CEE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2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AB9E2-78F7-4E20-8102-BC9679CEE5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30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CC96-7764-0CF3-A7D8-C3C57BEB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700BD-0130-501A-A644-C822C271E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3D4142-3454-195D-FE3A-AFEBB5906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7048A-09C0-4277-C76D-B8EA3A13C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AB9E2-78F7-4E20-8102-BC9679CEE5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1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40F22-F4C9-A7CA-F19A-0AC9D0A80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07B13-C752-FE5B-FACC-3E92C23F6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89A65-769C-04EC-8D24-B22814A8C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259D7-EF06-AE27-D839-D98DCABC8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AB9E2-78F7-4E20-8102-BC9679CEE5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0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AB9E2-78F7-4E20-8102-BC9679CEE5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0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C791-38B4-EDBB-D0BA-A42990E3D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45265-0D6C-8323-94DF-BA107997E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E90D-234B-AE77-7B59-852CB44B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EB445-9C12-0714-16EA-E39CCDA6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8943C-1444-48CF-A359-DE1564B1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EF4D-0FF0-3887-6355-CFDB9038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59867-E755-737C-2F02-CBE07B76B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3931D-7225-DE36-F03C-8F48AA7E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87AAB-5E65-0704-1367-911F0D99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81C04-993C-36FE-3535-B0FDE856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0AD76-4EAB-6E9F-7D85-8C0AEFB10C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C07F9-9767-09D5-F6C0-A9A2A6B0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34FEA-AE70-065A-9B80-C489D0EF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9866-A64D-D17A-98D4-BDC8F6D86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19E93-7D1F-9A1D-D778-C237BD09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2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8BEA-0EAB-BC57-4B3A-27EB441C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0A1C5-C902-6BDA-D16C-A12A61B18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B8046-98BA-1071-45D5-22A5667C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BFC19-1C46-7F7A-22D9-594927F0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9F8F-B9F1-2D7F-1BA4-5CA40A40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8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84F2-ABCE-3732-6561-7C9D09B1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C3371-F6E3-B6E4-D205-D530CF2F0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84523-97B0-6D1C-C1F6-B41E25F1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4D7EF-26FB-A605-DB8E-13A3FD33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BB684-1C8E-5FA7-2257-46A1A3D6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9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C80C-D6A9-6292-4A35-76EEE659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0EB2-37D3-68B8-E001-888522E5A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AF3ED-D142-B393-9929-BEC77EA06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7AC22-E1E0-F11F-7FA0-8FD76C1A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03970-E492-C31D-7F69-B921234F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47020-D075-EE47-4DDC-AE33C3BC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2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1FA7-53F3-1E34-26A5-00415CE1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B29D2-E05B-C3E0-4069-87ADC38E0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4CA9B-832D-6BB8-36BB-B89B25C96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D8349-7FB0-BBF1-8F30-4F7E005D0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15F8A-5AC3-43BB-E803-C62E18547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1D1F0-BF93-4D2C-EFC2-5E2D265A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31891-7D92-2772-418C-087F43A7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E2A86-576C-D07F-526E-19116496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1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A725-EDA1-56A5-1B9F-2204521F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D422-EF3B-793A-6D49-0E78FA09B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FFC1-4887-6368-FC7B-9A8039F5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78DE1-7DA2-973E-53E2-0F7D1C68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1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8018B-5AC3-DC7F-5B5E-0496B79C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65FBD7-664A-EE34-6176-76C18CC5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E6606-85A0-32B9-572A-4409B9D0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0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8051-4A70-6D90-C457-44DA55BF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0528F-A86C-68FA-606A-F00CEC91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D9ECA-8FB7-7C7B-570D-E973B06D9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E8009-8E1F-8263-94A5-759C19E9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89E1-9A37-A77D-9499-2C7A6952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BF8-CE43-1B76-0F9D-2D09CD88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6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E30C-A603-96B2-6BA2-31473243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6B693-EA4F-EB1D-7963-C06F7AB92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91A95-F572-604D-0460-9B34F4CB1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EA58A-691D-E3B5-B3F3-B44D8D90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B2AB5-2D10-ED45-F4CC-5F91F275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0DD14-2190-599A-C2E7-E86DA54D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79580-0F8F-EA58-4A6A-0EFC839A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C73A5-0449-3CDA-74AA-D9BDF7B92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26CDB-A8D5-C0EC-FB32-670CF8889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C73DD4-75EA-4CF0-B5D6-A34D865E5CE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6B64-3939-5961-E5E0-EDD6C5002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64B66-8FD3-597A-F651-6CD91A83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535F12-CE93-4BF8-884F-97155436C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0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jdispatcher/msa/clustal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enome.jp/kegg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enome.jp/kegg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foldserver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ast.ncbi.nlm.nih.gov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86D9AE-8D52-A008-31AB-D8A30B595DF6}"/>
              </a:ext>
            </a:extLst>
          </p:cNvPr>
          <p:cNvSpPr txBox="1"/>
          <p:nvPr/>
        </p:nvSpPr>
        <p:spPr>
          <a:xfrm>
            <a:off x="3528630" y="2363057"/>
            <a:ext cx="5134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Protein Bioinformatics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CM515 Spring 2025</a:t>
            </a:r>
          </a:p>
        </p:txBody>
      </p:sp>
      <p:pic>
        <p:nvPicPr>
          <p:cNvPr id="6" name="Picture 5" descr="A blue and grey spiral structure&#10;&#10;AI-generated content may be incorrect.">
            <a:extLst>
              <a:ext uri="{FF2B5EF4-FFF2-40B4-BE49-F238E27FC236}">
                <a16:creationId xmlns:a16="http://schemas.microsoft.com/office/drawing/2014/main" id="{2C67D420-84C7-4F9B-F506-9B1D7473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8492" r="12118" b="4782"/>
          <a:stretch/>
        </p:blipFill>
        <p:spPr>
          <a:xfrm>
            <a:off x="-55623" y="3657600"/>
            <a:ext cx="4058099" cy="31207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859DED-46CE-8C6A-09A8-8B836FE5D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28213" r="5412" b="7003"/>
          <a:stretch/>
        </p:blipFill>
        <p:spPr bwMode="auto">
          <a:xfrm>
            <a:off x="6988030" y="4976545"/>
            <a:ext cx="4907560" cy="188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BE3A1B-9BA2-E890-BB76-7F39CF77B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549" y="201605"/>
            <a:ext cx="3660151" cy="2092515"/>
          </a:xfrm>
          <a:prstGeom prst="rect">
            <a:avLst/>
          </a:prstGeom>
        </p:spPr>
      </p:pic>
      <p:pic>
        <p:nvPicPr>
          <p:cNvPr id="9" name="TRPV1_DoubleSpipn">
            <a:hlinkClick r:id="" action="ppaction://media"/>
            <a:extLst>
              <a:ext uri="{FF2B5EF4-FFF2-40B4-BE49-F238E27FC236}">
                <a16:creationId xmlns:a16="http://schemas.microsoft.com/office/drawing/2014/main" id="{553CB419-6726-A366-12BD-D05A29E41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7195" r="26376"/>
          <a:stretch/>
        </p:blipFill>
        <p:spPr>
          <a:xfrm>
            <a:off x="589133" y="484516"/>
            <a:ext cx="2768588" cy="26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C5DA-6565-1E5C-4179-CEBE0A45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0FB67C-F1DC-F2FC-BA82-667E5F9131E8}"/>
              </a:ext>
            </a:extLst>
          </p:cNvPr>
          <p:cNvSpPr txBox="1"/>
          <p:nvPr/>
        </p:nvSpPr>
        <p:spPr>
          <a:xfrm>
            <a:off x="5080337" y="0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BLASTP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1AAE1-9577-EAAA-51A9-D99A5C449A5A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asic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ocal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lignment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earch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ool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rotein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377D5-7FF2-1979-2551-0707DD1E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6" y="2463893"/>
            <a:ext cx="7042790" cy="4137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C92F3-0C37-14ED-116C-5F54CE02E0A8}"/>
              </a:ext>
            </a:extLst>
          </p:cNvPr>
          <p:cNvSpPr txBox="1"/>
          <p:nvPr/>
        </p:nvSpPr>
        <p:spPr>
          <a:xfrm>
            <a:off x="0" y="1036086"/>
            <a:ext cx="2985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Alignments: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 individual alignments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2A503-2AE8-12F6-5363-63F7F5147EAB}"/>
              </a:ext>
            </a:extLst>
          </p:cNvPr>
          <p:cNvSpPr txBox="1"/>
          <p:nvPr/>
        </p:nvSpPr>
        <p:spPr>
          <a:xfrm>
            <a:off x="7864808" y="2295833"/>
            <a:ext cx="2985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Identities: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Exact amino acid matches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C7C7B-A92B-F0EC-E4BC-2257E5C02B62}"/>
              </a:ext>
            </a:extLst>
          </p:cNvPr>
          <p:cNvSpPr txBox="1"/>
          <p:nvPr/>
        </p:nvSpPr>
        <p:spPr>
          <a:xfrm>
            <a:off x="7782741" y="3429000"/>
            <a:ext cx="3149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Positives: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Functional amino acid matches (e.g., Isoleucine and Leucine)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414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6B585-14FC-67B3-8A70-72611620A138}"/>
              </a:ext>
            </a:extLst>
          </p:cNvPr>
          <p:cNvSpPr txBox="1"/>
          <p:nvPr/>
        </p:nvSpPr>
        <p:spPr>
          <a:xfrm>
            <a:off x="5080337" y="0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BLASTP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B8A78-F872-B287-ABD5-C70332D4554A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asic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ocal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lignment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earch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ool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rotein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A1526-4706-0125-069C-94336C67E715}"/>
              </a:ext>
            </a:extLst>
          </p:cNvPr>
          <p:cNvSpPr txBox="1"/>
          <p:nvPr/>
        </p:nvSpPr>
        <p:spPr>
          <a:xfrm>
            <a:off x="2834289" y="3429000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Question 1 on the Assignment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0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33E75-70C7-D6C4-B17B-C18EDF7E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7FF64-0027-FCAF-BF9A-1FD45D7921E8}"/>
              </a:ext>
            </a:extLst>
          </p:cNvPr>
          <p:cNvSpPr txBox="1"/>
          <p:nvPr/>
        </p:nvSpPr>
        <p:spPr>
          <a:xfrm>
            <a:off x="4387842" y="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Clustal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Omega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4B23B-301F-79FB-8E41-8C40B2511117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Multiple Sequence Alignment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EAFC4-CB7B-9405-85ED-C5FC9BAF6DEB}"/>
              </a:ext>
            </a:extLst>
          </p:cNvPr>
          <p:cNvGrpSpPr/>
          <p:nvPr/>
        </p:nvGrpSpPr>
        <p:grpSpPr>
          <a:xfrm>
            <a:off x="-390400" y="1426508"/>
            <a:ext cx="5903923" cy="732870"/>
            <a:chOff x="-398789" y="1855241"/>
            <a:chExt cx="5903923" cy="732870"/>
          </a:xfrm>
        </p:grpSpPr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FC8AE046-603D-3C5B-65B7-26B345BCC7A4}"/>
                </a:ext>
              </a:extLst>
            </p:cNvPr>
            <p:cNvSpPr txBox="1"/>
            <p:nvPr/>
          </p:nvSpPr>
          <p:spPr>
            <a:xfrm>
              <a:off x="163444" y="2218779"/>
              <a:ext cx="53416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u="sng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https://www.ebi.ac.uk/jdispatcher/msa/clustalo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7B348A-7F28-4086-0937-A1FD8D310758}"/>
                </a:ext>
              </a:extLst>
            </p:cNvPr>
            <p:cNvSpPr txBox="1"/>
            <p:nvPr/>
          </p:nvSpPr>
          <p:spPr>
            <a:xfrm>
              <a:off x="-398789" y="1855241"/>
              <a:ext cx="3565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How to Access: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CEEAF-1A0C-2239-400F-966F6B0B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9451"/>
            <a:ext cx="12192000" cy="2887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952279-85C6-EACC-39B6-0E1DC662FE7B}"/>
              </a:ext>
            </a:extLst>
          </p:cNvPr>
          <p:cNvSpPr txBox="1"/>
          <p:nvPr/>
        </p:nvSpPr>
        <p:spPr>
          <a:xfrm>
            <a:off x="4144437" y="2597609"/>
            <a:ext cx="3903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Useful for comparing conserved protein regions across species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8C914C-2705-E909-C4A4-AD2968E69792}"/>
              </a:ext>
            </a:extLst>
          </p:cNvPr>
          <p:cNvCxnSpPr>
            <a:cxnSpLocks/>
          </p:cNvCxnSpPr>
          <p:nvPr/>
        </p:nvCxnSpPr>
        <p:spPr>
          <a:xfrm flipV="1">
            <a:off x="1551963" y="5706746"/>
            <a:ext cx="436229" cy="24104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7D6AB5-E961-41DD-12E5-E27B8CFEFB84}"/>
              </a:ext>
            </a:extLst>
          </p:cNvPr>
          <p:cNvSpPr txBox="1"/>
          <p:nvPr/>
        </p:nvSpPr>
        <p:spPr>
          <a:xfrm>
            <a:off x="-204340" y="5829860"/>
            <a:ext cx="197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Targets in FASTA format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0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16E5E-C571-BB6D-1BED-044E3800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D3275-D1DA-9755-5A0E-E127AA62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6" y="1368609"/>
            <a:ext cx="10002646" cy="4753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1B79FD-961C-05D9-4632-A0AD7A0C8353}"/>
              </a:ext>
            </a:extLst>
          </p:cNvPr>
          <p:cNvSpPr txBox="1"/>
          <p:nvPr/>
        </p:nvSpPr>
        <p:spPr>
          <a:xfrm>
            <a:off x="4387842" y="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Clustal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Omega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D25AE-71C1-A668-EC4A-058B9AAF9EDE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Multiple Sequence Alignment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48BA2D-F3DB-4EC7-2F74-D565DD4DE77B}"/>
              </a:ext>
            </a:extLst>
          </p:cNvPr>
          <p:cNvCxnSpPr>
            <a:cxnSpLocks/>
          </p:cNvCxnSpPr>
          <p:nvPr/>
        </p:nvCxnSpPr>
        <p:spPr>
          <a:xfrm flipV="1">
            <a:off x="4043493" y="5906869"/>
            <a:ext cx="436229" cy="24104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1387A7-1990-FF20-29BF-DF3A0B093DAF}"/>
              </a:ext>
            </a:extLst>
          </p:cNvPr>
          <p:cNvSpPr txBox="1"/>
          <p:nvPr/>
        </p:nvSpPr>
        <p:spPr>
          <a:xfrm>
            <a:off x="2589194" y="6147917"/>
            <a:ext cx="2754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* = exactly conserved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A98CF6-61C0-68CE-CBF6-17F332B39930}"/>
              </a:ext>
            </a:extLst>
          </p:cNvPr>
          <p:cNvCxnSpPr>
            <a:cxnSpLocks/>
          </p:cNvCxnSpPr>
          <p:nvPr/>
        </p:nvCxnSpPr>
        <p:spPr>
          <a:xfrm flipV="1">
            <a:off x="3674378" y="3200204"/>
            <a:ext cx="713464" cy="1692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BA22FF-C443-C507-C374-58FCC6CBB7F4}"/>
              </a:ext>
            </a:extLst>
          </p:cNvPr>
          <p:cNvSpPr txBox="1"/>
          <p:nvPr/>
        </p:nvSpPr>
        <p:spPr>
          <a:xfrm>
            <a:off x="1094676" y="3200204"/>
            <a:ext cx="2754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= Similar Amino Acid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020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86A03-C9EA-9A5D-1E87-E4652050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6CDAF4-A9EF-B8AC-BBB1-E967FC5EBBC0}"/>
              </a:ext>
            </a:extLst>
          </p:cNvPr>
          <p:cNvSpPr txBox="1"/>
          <p:nvPr/>
        </p:nvSpPr>
        <p:spPr>
          <a:xfrm>
            <a:off x="4387842" y="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Clustal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Omega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566E2-0FA7-DC25-764F-7F2E5124B3AC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Multiple Sequence Alignment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36731-E89F-BD09-31D2-09B1A34EA407}"/>
              </a:ext>
            </a:extLst>
          </p:cNvPr>
          <p:cNvSpPr txBox="1"/>
          <p:nvPr/>
        </p:nvSpPr>
        <p:spPr>
          <a:xfrm>
            <a:off x="2834289" y="3429000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Question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 the Assignment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66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057B-71F9-6583-E0F8-8C98F01C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3EEC5-3B76-270A-D8EF-8F23B980B7FF}"/>
              </a:ext>
            </a:extLst>
          </p:cNvPr>
          <p:cNvSpPr txBox="1"/>
          <p:nvPr/>
        </p:nvSpPr>
        <p:spPr>
          <a:xfrm>
            <a:off x="5323996" y="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KEGG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B589F-97C6-5E9E-AD19-6D939EE3A94F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Kyoto Encyclopedia of Genes and Genomes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C96D0-6434-D970-5A19-DEB9DC8D465C}"/>
              </a:ext>
            </a:extLst>
          </p:cNvPr>
          <p:cNvSpPr txBox="1"/>
          <p:nvPr/>
        </p:nvSpPr>
        <p:spPr>
          <a:xfrm>
            <a:off x="-390400" y="1426508"/>
            <a:ext cx="3565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Access: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38104-604E-6188-F08D-73897B1E4100}"/>
              </a:ext>
            </a:extLst>
          </p:cNvPr>
          <p:cNvSpPr txBox="1"/>
          <p:nvPr/>
        </p:nvSpPr>
        <p:spPr>
          <a:xfrm>
            <a:off x="192947" y="1779116"/>
            <a:ext cx="321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https://www.genome.jp/kegg/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7D240D-805B-655C-6183-D1C77DB4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048" y="1005118"/>
            <a:ext cx="5313904" cy="54835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8C5685-AA65-67CA-5F82-F9DEB1C41F4B}"/>
              </a:ext>
            </a:extLst>
          </p:cNvPr>
          <p:cNvCxnSpPr>
            <a:cxnSpLocks/>
          </p:cNvCxnSpPr>
          <p:nvPr/>
        </p:nvCxnSpPr>
        <p:spPr>
          <a:xfrm flipV="1">
            <a:off x="3926048" y="5262215"/>
            <a:ext cx="713464" cy="1692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13DBD6-0E3D-FD90-1350-D34B9A313787}"/>
              </a:ext>
            </a:extLst>
          </p:cNvPr>
          <p:cNvSpPr txBox="1"/>
          <p:nvPr/>
        </p:nvSpPr>
        <p:spPr>
          <a:xfrm>
            <a:off x="1346346" y="5262215"/>
            <a:ext cx="2754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Find Organism Code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5C1DC-838D-4A5C-7808-423601E4987E}"/>
              </a:ext>
            </a:extLst>
          </p:cNvPr>
          <p:cNvSpPr txBox="1"/>
          <p:nvPr/>
        </p:nvSpPr>
        <p:spPr>
          <a:xfrm>
            <a:off x="1392260" y="5563482"/>
            <a:ext cx="2754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Organism Codes are how you can search for genes specific to a species on KEGG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35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83AB0-97E7-84B4-4185-B2C302C3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674D1-8DC1-0085-F1DA-34CE724B6C83}"/>
              </a:ext>
            </a:extLst>
          </p:cNvPr>
          <p:cNvSpPr txBox="1"/>
          <p:nvPr/>
        </p:nvSpPr>
        <p:spPr>
          <a:xfrm>
            <a:off x="5323996" y="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KEGG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8620A-FF06-CF5E-F850-F6AF36B64A1B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Kyoto Encyclopedia of Genes and Genomes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4000D-32FB-4693-586F-F18016849990}"/>
              </a:ext>
            </a:extLst>
          </p:cNvPr>
          <p:cNvSpPr txBox="1"/>
          <p:nvPr/>
        </p:nvSpPr>
        <p:spPr>
          <a:xfrm>
            <a:off x="-390400" y="1426508"/>
            <a:ext cx="3565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Access: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EC8D0-5E5B-2107-FEF2-DB8212C90D64}"/>
              </a:ext>
            </a:extLst>
          </p:cNvPr>
          <p:cNvSpPr txBox="1"/>
          <p:nvPr/>
        </p:nvSpPr>
        <p:spPr>
          <a:xfrm>
            <a:off x="192947" y="1779116"/>
            <a:ext cx="321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https://www.genome.jp/kegg/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715F49-41EC-B0BC-C419-435AD5627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048" y="1005118"/>
            <a:ext cx="5313904" cy="54835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E904C5-8B04-3160-5D76-D44CDEFCC0E7}"/>
              </a:ext>
            </a:extLst>
          </p:cNvPr>
          <p:cNvCxnSpPr>
            <a:cxnSpLocks/>
          </p:cNvCxnSpPr>
          <p:nvPr/>
        </p:nvCxnSpPr>
        <p:spPr>
          <a:xfrm flipH="1" flipV="1">
            <a:off x="7130642" y="1611759"/>
            <a:ext cx="941964" cy="37648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C5698B-60F0-B569-6DDE-5AD0F57E3E71}"/>
              </a:ext>
            </a:extLst>
          </p:cNvPr>
          <p:cNvSpPr txBox="1"/>
          <p:nvPr/>
        </p:nvSpPr>
        <p:spPr>
          <a:xfrm>
            <a:off x="7934499" y="1818963"/>
            <a:ext cx="2754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 Organism Code and Protein Name to Search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E242C-F5C0-86C5-C607-7A4957487B3E}"/>
              </a:ext>
            </a:extLst>
          </p:cNvPr>
          <p:cNvSpPr txBox="1"/>
          <p:nvPr/>
        </p:nvSpPr>
        <p:spPr>
          <a:xfrm>
            <a:off x="7934499" y="2403738"/>
            <a:ext cx="27545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the organism code and protein name you should be able to find your gene/protein of interest directly via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searchbox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34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843B3-AD22-6B38-5072-58B1DD50D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EC248C-C4F6-103F-5C29-8AD59BE4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5" y="1903873"/>
            <a:ext cx="7868748" cy="4258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EDCF-5E69-6DFC-4A83-EB08B5126064}"/>
              </a:ext>
            </a:extLst>
          </p:cNvPr>
          <p:cNvSpPr txBox="1"/>
          <p:nvPr/>
        </p:nvSpPr>
        <p:spPr>
          <a:xfrm>
            <a:off x="5323996" y="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KEGG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42A11-DBF2-2E6D-BEA5-B9434F6E3CD5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Kyoto Encyclopedia of Genes and Genomes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F68FE2-F87E-D22C-4A95-55FBD4D55D43}"/>
              </a:ext>
            </a:extLst>
          </p:cNvPr>
          <p:cNvCxnSpPr>
            <a:cxnSpLocks/>
          </p:cNvCxnSpPr>
          <p:nvPr/>
        </p:nvCxnSpPr>
        <p:spPr>
          <a:xfrm flipV="1">
            <a:off x="1216404" y="3429000"/>
            <a:ext cx="945221" cy="42154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A8F35E-5CBF-788A-1FA0-05F7E887817F}"/>
              </a:ext>
            </a:extLst>
          </p:cNvPr>
          <p:cNvSpPr txBox="1"/>
          <p:nvPr/>
        </p:nvSpPr>
        <p:spPr>
          <a:xfrm>
            <a:off x="-125835" y="3823283"/>
            <a:ext cx="246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Organism Code: Gene Number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5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F33E3-3E9E-16E4-0F85-5C0C93E04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A98A8C-269B-6E67-6138-23AC53B53AFB}"/>
              </a:ext>
            </a:extLst>
          </p:cNvPr>
          <p:cNvSpPr txBox="1"/>
          <p:nvPr/>
        </p:nvSpPr>
        <p:spPr>
          <a:xfrm>
            <a:off x="5323996" y="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KEGG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5291A-CB10-D66C-2285-CE832A0C6AEC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Kyoto Encyclopedia of Genes and Genomes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DD0190-AF2D-EDBE-55C7-B60CDA936A36}"/>
              </a:ext>
            </a:extLst>
          </p:cNvPr>
          <p:cNvCxnSpPr>
            <a:cxnSpLocks/>
          </p:cNvCxnSpPr>
          <p:nvPr/>
        </p:nvCxnSpPr>
        <p:spPr>
          <a:xfrm flipV="1">
            <a:off x="3154261" y="2036428"/>
            <a:ext cx="945221" cy="42154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FD3F46-A231-1EFA-5C7C-01542AB134BA}"/>
              </a:ext>
            </a:extLst>
          </p:cNvPr>
          <p:cNvSpPr txBox="1"/>
          <p:nvPr/>
        </p:nvSpPr>
        <p:spPr>
          <a:xfrm>
            <a:off x="687898" y="2319475"/>
            <a:ext cx="246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Any KEGG Pathways the gene is a part 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334951-7E78-9937-452C-486D6050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78" y="1010135"/>
            <a:ext cx="3819644" cy="58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5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067F8-ABF3-C908-25E2-2A2AE586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4C319-3F1F-A267-57F3-83105CB67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2" y="941544"/>
            <a:ext cx="11311156" cy="5849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F77AFE-0C44-5359-1BC5-C7CF87E3A08A}"/>
              </a:ext>
            </a:extLst>
          </p:cNvPr>
          <p:cNvSpPr txBox="1"/>
          <p:nvPr/>
        </p:nvSpPr>
        <p:spPr>
          <a:xfrm>
            <a:off x="5323996" y="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KEGG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3D38-4A6E-26F6-6957-04F4C51CC694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Kyoto Encyclopedia of Genes and Genomes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194C6C-BC70-93D2-81DA-1130CFFDBC4A}"/>
              </a:ext>
            </a:extLst>
          </p:cNvPr>
          <p:cNvCxnSpPr>
            <a:cxnSpLocks/>
          </p:cNvCxnSpPr>
          <p:nvPr/>
        </p:nvCxnSpPr>
        <p:spPr>
          <a:xfrm flipH="1" flipV="1">
            <a:off x="1971413" y="4983061"/>
            <a:ext cx="78236" cy="88209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DBDD70-29E1-10B7-C687-0535CDD0178F}"/>
              </a:ext>
            </a:extLst>
          </p:cNvPr>
          <p:cNvSpPr txBox="1"/>
          <p:nvPr/>
        </p:nvSpPr>
        <p:spPr>
          <a:xfrm>
            <a:off x="1761689" y="5886703"/>
            <a:ext cx="246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Green boxes will take you to KEGG page for the gene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301366-BD06-BAA0-4E8A-1F14EACC7F2B}"/>
              </a:ext>
            </a:extLst>
          </p:cNvPr>
          <p:cNvCxnSpPr>
            <a:cxnSpLocks/>
          </p:cNvCxnSpPr>
          <p:nvPr/>
        </p:nvCxnSpPr>
        <p:spPr>
          <a:xfrm flipH="1">
            <a:off x="1610686" y="2395193"/>
            <a:ext cx="553674" cy="146627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A883A0-6EE6-F4D5-B6C5-9CA9025655F6}"/>
              </a:ext>
            </a:extLst>
          </p:cNvPr>
          <p:cNvSpPr txBox="1"/>
          <p:nvPr/>
        </p:nvSpPr>
        <p:spPr>
          <a:xfrm>
            <a:off x="1224610" y="1911982"/>
            <a:ext cx="219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Highlighted Box is where you came from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2068E-835A-F6B4-CEE9-175353F7AE37}"/>
              </a:ext>
            </a:extLst>
          </p:cNvPr>
          <p:cNvCxnSpPr>
            <a:cxnSpLocks/>
          </p:cNvCxnSpPr>
          <p:nvPr/>
        </p:nvCxnSpPr>
        <p:spPr>
          <a:xfrm flipH="1">
            <a:off x="9583023" y="5117713"/>
            <a:ext cx="425043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556643-8F69-351B-A616-98F6CC774008}"/>
              </a:ext>
            </a:extLst>
          </p:cNvPr>
          <p:cNvSpPr txBox="1"/>
          <p:nvPr/>
        </p:nvSpPr>
        <p:spPr>
          <a:xfrm>
            <a:off x="9795544" y="4979213"/>
            <a:ext cx="246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Links to related pathways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1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6F3C9-8A8B-E9D8-3906-B84A2184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544A6-F3E8-1476-8074-EEF253E7C00B}"/>
              </a:ext>
            </a:extLst>
          </p:cNvPr>
          <p:cNvSpPr txBox="1"/>
          <p:nvPr/>
        </p:nvSpPr>
        <p:spPr>
          <a:xfrm>
            <a:off x="3528630" y="2363057"/>
            <a:ext cx="5134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Protein Bioinformatics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CM515 Spring 2025</a:t>
            </a:r>
          </a:p>
        </p:txBody>
      </p:sp>
      <p:pic>
        <p:nvPicPr>
          <p:cNvPr id="6" name="Picture 5" descr="A blue and grey spiral structure&#10;&#10;AI-generated content may be incorrect.">
            <a:extLst>
              <a:ext uri="{FF2B5EF4-FFF2-40B4-BE49-F238E27FC236}">
                <a16:creationId xmlns:a16="http://schemas.microsoft.com/office/drawing/2014/main" id="{2D123277-CACD-1C4D-2123-82465E725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8492" r="12118" b="4782"/>
          <a:stretch/>
        </p:blipFill>
        <p:spPr>
          <a:xfrm>
            <a:off x="-55623" y="3657600"/>
            <a:ext cx="4058099" cy="31207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A52EB7-D7E2-CC5F-F475-8CF5207AB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28213" r="5412" b="7003"/>
          <a:stretch/>
        </p:blipFill>
        <p:spPr bwMode="auto">
          <a:xfrm>
            <a:off x="6988030" y="4976545"/>
            <a:ext cx="4907560" cy="188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4FD2B-EDB3-7E0A-B5D6-FF4DC269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549" y="201605"/>
            <a:ext cx="3660151" cy="2092515"/>
          </a:xfrm>
          <a:prstGeom prst="rect">
            <a:avLst/>
          </a:prstGeom>
        </p:spPr>
      </p:pic>
      <p:pic>
        <p:nvPicPr>
          <p:cNvPr id="9" name="TRPV1_DoubleSpipn">
            <a:hlinkClick r:id="" action="ppaction://media"/>
            <a:extLst>
              <a:ext uri="{FF2B5EF4-FFF2-40B4-BE49-F238E27FC236}">
                <a16:creationId xmlns:a16="http://schemas.microsoft.com/office/drawing/2014/main" id="{7D71851D-F337-401D-9175-6E3EA83647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7195" r="26376"/>
          <a:stretch/>
        </p:blipFill>
        <p:spPr>
          <a:xfrm>
            <a:off x="589133" y="484516"/>
            <a:ext cx="2768588" cy="26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65098E-00E6-0B2B-1BB2-184F0F47D439}"/>
              </a:ext>
            </a:extLst>
          </p:cNvPr>
          <p:cNvSpPr txBox="1"/>
          <p:nvPr/>
        </p:nvSpPr>
        <p:spPr>
          <a:xfrm>
            <a:off x="4231265" y="3571614"/>
            <a:ext cx="37294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some useful tools for proteins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BLASTP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RCSB/PDB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KEGG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Alphafold3</a:t>
            </a:r>
          </a:p>
        </p:txBody>
      </p:sp>
    </p:spTree>
    <p:extLst>
      <p:ext uri="{BB962C8B-B14F-4D97-AF65-F5344CB8AC3E}">
        <p14:creationId xmlns:p14="http://schemas.microsoft.com/office/powerpoint/2010/main" val="13186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C2C73-4EB3-2F6A-3697-8012DD47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2E629-26BF-85F3-A5C9-0F0FFA0DAE19}"/>
              </a:ext>
            </a:extLst>
          </p:cNvPr>
          <p:cNvSpPr txBox="1"/>
          <p:nvPr/>
        </p:nvSpPr>
        <p:spPr>
          <a:xfrm>
            <a:off x="5323996" y="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KEGG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D580E-5527-F49F-6691-403F35AE28B5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Kyoto Encyclopedia of Genes and Genomes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709B3-44D4-BCE2-CA75-D9AF4053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52" y="1012103"/>
            <a:ext cx="7352095" cy="58458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16E883-32FC-6D75-511F-D4687900A993}"/>
              </a:ext>
            </a:extLst>
          </p:cNvPr>
          <p:cNvCxnSpPr>
            <a:cxnSpLocks/>
          </p:cNvCxnSpPr>
          <p:nvPr/>
        </p:nvCxnSpPr>
        <p:spPr>
          <a:xfrm flipH="1">
            <a:off x="8707772" y="1480929"/>
            <a:ext cx="503340" cy="37303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4F3A90-9B9B-62D3-C74E-549511D51D80}"/>
              </a:ext>
            </a:extLst>
          </p:cNvPr>
          <p:cNvSpPr txBox="1"/>
          <p:nvPr/>
        </p:nvSpPr>
        <p:spPr>
          <a:xfrm>
            <a:off x="9124425" y="1250096"/>
            <a:ext cx="27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If the pathway is enzymatic, dots can link to small molecules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3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F71CE-8A5B-4621-E5D7-675942884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F776CD-4FEE-BAC0-25BA-DEB7CCC1D15A}"/>
              </a:ext>
            </a:extLst>
          </p:cNvPr>
          <p:cNvSpPr txBox="1"/>
          <p:nvPr/>
        </p:nvSpPr>
        <p:spPr>
          <a:xfrm>
            <a:off x="5323996" y="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KEGG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C9BCB-17E0-5C35-3791-81E3FCACCB3B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Kyoto Encyclopedia of Genes and Genomes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CEF75-5A31-8D63-4652-BEA123EC998A}"/>
              </a:ext>
            </a:extLst>
          </p:cNvPr>
          <p:cNvSpPr txBox="1"/>
          <p:nvPr/>
        </p:nvSpPr>
        <p:spPr>
          <a:xfrm>
            <a:off x="2834289" y="3429000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Question 3 on the Assignment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0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F3A4-B1F8-F145-20BA-9F1F680D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D6AAB-5EAE-31AE-72D4-5C2A1C2B2595}"/>
              </a:ext>
            </a:extLst>
          </p:cNvPr>
          <p:cNvSpPr txBox="1"/>
          <p:nvPr/>
        </p:nvSpPr>
        <p:spPr>
          <a:xfrm>
            <a:off x="5170108" y="0"/>
            <a:ext cx="185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AB6CE-DF66-47D7-DCB5-108E9255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0" y="2501056"/>
            <a:ext cx="11613160" cy="3871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49BC6-16A7-3C12-3876-BE2C2C075719}"/>
              </a:ext>
            </a:extLst>
          </p:cNvPr>
          <p:cNvSpPr txBox="1"/>
          <p:nvPr/>
        </p:nvSpPr>
        <p:spPr>
          <a:xfrm>
            <a:off x="-390400" y="1426508"/>
            <a:ext cx="3565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Access: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80890-D99D-1A52-C438-49AE42C80E12}"/>
              </a:ext>
            </a:extLst>
          </p:cNvPr>
          <p:cNvSpPr txBox="1"/>
          <p:nvPr/>
        </p:nvSpPr>
        <p:spPr>
          <a:xfrm>
            <a:off x="192947" y="1779116"/>
            <a:ext cx="321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https://www.uniprot.org/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F080F5-D0A9-D89E-3C24-71E143F72B8E}"/>
              </a:ext>
            </a:extLst>
          </p:cNvPr>
          <p:cNvCxnSpPr>
            <a:cxnSpLocks/>
          </p:cNvCxnSpPr>
          <p:nvPr/>
        </p:nvCxnSpPr>
        <p:spPr>
          <a:xfrm flipH="1">
            <a:off x="7617203" y="4022793"/>
            <a:ext cx="503340" cy="37303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6384A7-2903-599F-5E7A-6A2E3B8A52A3}"/>
              </a:ext>
            </a:extLst>
          </p:cNvPr>
          <p:cNvSpPr txBox="1"/>
          <p:nvPr/>
        </p:nvSpPr>
        <p:spPr>
          <a:xfrm>
            <a:off x="8120543" y="3699627"/>
            <a:ext cx="276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Search for protein of interest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KEGG code you identified earlier should work as well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199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CC07F-9566-955B-63AB-85DAC27B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3E1B0-E6D3-FA4E-9CA5-4A281DE9D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4" y="2173968"/>
            <a:ext cx="11319545" cy="3174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97538-9982-15C8-3A05-94139226D3CB}"/>
              </a:ext>
            </a:extLst>
          </p:cNvPr>
          <p:cNvSpPr txBox="1"/>
          <p:nvPr/>
        </p:nvSpPr>
        <p:spPr>
          <a:xfrm>
            <a:off x="5170108" y="0"/>
            <a:ext cx="185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53306D-EE27-F42D-0FEC-11C2314F2F84}"/>
              </a:ext>
            </a:extLst>
          </p:cNvPr>
          <p:cNvCxnSpPr>
            <a:cxnSpLocks/>
          </p:cNvCxnSpPr>
          <p:nvPr/>
        </p:nvCxnSpPr>
        <p:spPr>
          <a:xfrm flipH="1">
            <a:off x="1182847" y="1800930"/>
            <a:ext cx="503340" cy="37303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D6E933-0131-F71D-AAD8-8A80902F4958}"/>
              </a:ext>
            </a:extLst>
          </p:cNvPr>
          <p:cNvSpPr txBox="1"/>
          <p:nvPr/>
        </p:nvSpPr>
        <p:spPr>
          <a:xfrm>
            <a:off x="1249959" y="1509871"/>
            <a:ext cx="27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Straightforward to navigate to section of interest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402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920B-089D-550A-1851-BEE187B3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96FA7-D097-2746-94C2-2DC8549FDBC8}"/>
              </a:ext>
            </a:extLst>
          </p:cNvPr>
          <p:cNvSpPr txBox="1"/>
          <p:nvPr/>
        </p:nvSpPr>
        <p:spPr>
          <a:xfrm>
            <a:off x="2834289" y="3429000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Question 4 on the Assignment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F3206-7748-3EB5-8729-8F9D3A15B889}"/>
              </a:ext>
            </a:extLst>
          </p:cNvPr>
          <p:cNvSpPr txBox="1"/>
          <p:nvPr/>
        </p:nvSpPr>
        <p:spPr>
          <a:xfrm>
            <a:off x="5170108" y="0"/>
            <a:ext cx="185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60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3E37F-E3BE-6693-0400-60AAA729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A78F6-FDAD-2334-3E9B-DF3EB086093E}"/>
              </a:ext>
            </a:extLst>
          </p:cNvPr>
          <p:cNvSpPr txBox="1"/>
          <p:nvPr/>
        </p:nvSpPr>
        <p:spPr>
          <a:xfrm>
            <a:off x="4798212" y="0"/>
            <a:ext cx="2595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RCSB/PDB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D11A4-503B-0BC2-60D5-AF5673CEEB99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Protein Data Bank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F0574-46B0-6CE2-2BCA-031856D9EDD8}"/>
              </a:ext>
            </a:extLst>
          </p:cNvPr>
          <p:cNvSpPr txBox="1"/>
          <p:nvPr/>
        </p:nvSpPr>
        <p:spPr>
          <a:xfrm>
            <a:off x="-390400" y="1426508"/>
            <a:ext cx="3565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Access: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9B124-352B-C76D-E3A3-904F11CD7BB7}"/>
              </a:ext>
            </a:extLst>
          </p:cNvPr>
          <p:cNvSpPr txBox="1"/>
          <p:nvPr/>
        </p:nvSpPr>
        <p:spPr>
          <a:xfrm>
            <a:off x="192947" y="1779116"/>
            <a:ext cx="321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https://www.rcsb.org/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A3439-88B9-6397-2F34-521C0355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588" y="1291158"/>
            <a:ext cx="7004824" cy="55668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C4E9A3-F7D6-147D-0A51-1FB952C78AFF}"/>
              </a:ext>
            </a:extLst>
          </p:cNvPr>
          <p:cNvCxnSpPr>
            <a:cxnSpLocks/>
          </p:cNvCxnSpPr>
          <p:nvPr/>
        </p:nvCxnSpPr>
        <p:spPr>
          <a:xfrm flipH="1">
            <a:off x="8077200" y="1053470"/>
            <a:ext cx="481658" cy="4274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22F84A-4779-6C23-3F45-822793D5EBF6}"/>
              </a:ext>
            </a:extLst>
          </p:cNvPr>
          <p:cNvSpPr txBox="1"/>
          <p:nvPr/>
        </p:nvSpPr>
        <p:spPr>
          <a:xfrm>
            <a:off x="8388523" y="419074"/>
            <a:ext cx="2762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Search for protein of interest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Protein name might be enough, but searching by protein sequence gives better results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32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E0EC6-D34B-EF13-8446-56FF03271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168E8-C579-67B8-3C1D-1F5D9D5E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4" y="1480929"/>
            <a:ext cx="7559552" cy="5085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0CF89-F73D-9115-AA35-59EB7BEF45BC}"/>
              </a:ext>
            </a:extLst>
          </p:cNvPr>
          <p:cNvSpPr txBox="1"/>
          <p:nvPr/>
        </p:nvSpPr>
        <p:spPr>
          <a:xfrm>
            <a:off x="4798212" y="0"/>
            <a:ext cx="2595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RCSB/PDB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5B354-02B3-5704-F84D-22987288C754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Protein Data Bank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E0D496-5DDC-A746-25FD-2050C45C1BBA}"/>
              </a:ext>
            </a:extLst>
          </p:cNvPr>
          <p:cNvCxnSpPr>
            <a:cxnSpLocks/>
          </p:cNvCxnSpPr>
          <p:nvPr/>
        </p:nvCxnSpPr>
        <p:spPr>
          <a:xfrm flipH="1">
            <a:off x="5943599" y="3215270"/>
            <a:ext cx="481658" cy="4274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C9DA7A-1FC8-8501-50C9-83D0DFE1689C}"/>
              </a:ext>
            </a:extLst>
          </p:cNvPr>
          <p:cNvSpPr txBox="1"/>
          <p:nvPr/>
        </p:nvSpPr>
        <p:spPr>
          <a:xfrm>
            <a:off x="6425257" y="3002156"/>
            <a:ext cx="78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62C832-970A-7D2A-8EC4-8A0A5CAA3CB2}"/>
              </a:ext>
            </a:extLst>
          </p:cNvPr>
          <p:cNvCxnSpPr>
            <a:cxnSpLocks/>
          </p:cNvCxnSpPr>
          <p:nvPr/>
        </p:nvCxnSpPr>
        <p:spPr>
          <a:xfrm flipH="1">
            <a:off x="5943599" y="5034484"/>
            <a:ext cx="481658" cy="4274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015AA5-D6E4-E099-507C-2D2C29641EA6}"/>
              </a:ext>
            </a:extLst>
          </p:cNvPr>
          <p:cNvSpPr txBox="1"/>
          <p:nvPr/>
        </p:nvSpPr>
        <p:spPr>
          <a:xfrm>
            <a:off x="6425257" y="4821370"/>
            <a:ext cx="78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E0EBE0-51A8-BD02-4D7D-FD0443E45A0B}"/>
              </a:ext>
            </a:extLst>
          </p:cNvPr>
          <p:cNvCxnSpPr>
            <a:cxnSpLocks/>
          </p:cNvCxnSpPr>
          <p:nvPr/>
        </p:nvCxnSpPr>
        <p:spPr>
          <a:xfrm flipH="1">
            <a:off x="3472226" y="971297"/>
            <a:ext cx="481658" cy="4274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B1EEFD-10F7-1328-AC0B-832DFC7E329F}"/>
              </a:ext>
            </a:extLst>
          </p:cNvPr>
          <p:cNvSpPr txBox="1"/>
          <p:nvPr/>
        </p:nvSpPr>
        <p:spPr>
          <a:xfrm>
            <a:off x="3472226" y="468545"/>
            <a:ext cx="115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Structure Visualization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14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CBDCB-138D-6498-B2A0-40862CCB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F5A9-AD69-BE36-E100-332CC3816210}"/>
              </a:ext>
            </a:extLst>
          </p:cNvPr>
          <p:cNvSpPr txBox="1"/>
          <p:nvPr/>
        </p:nvSpPr>
        <p:spPr>
          <a:xfrm>
            <a:off x="2834289" y="3429000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Question 5 on the Assignment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61017-28D4-E4EA-AC5C-DAC5D6C9127B}"/>
              </a:ext>
            </a:extLst>
          </p:cNvPr>
          <p:cNvSpPr txBox="1"/>
          <p:nvPr/>
        </p:nvSpPr>
        <p:spPr>
          <a:xfrm>
            <a:off x="4798212" y="0"/>
            <a:ext cx="2595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RCSB/PDB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2BE19-9681-8A41-2FAF-A74BFF8184C8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Protein Data Bank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1597-EAE0-13E6-06D0-6AAC70B61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BD115F-B58C-6BC8-5CDA-A52D86A06E0F}"/>
              </a:ext>
            </a:extLst>
          </p:cNvPr>
          <p:cNvSpPr txBox="1"/>
          <p:nvPr/>
        </p:nvSpPr>
        <p:spPr>
          <a:xfrm>
            <a:off x="4746918" y="0"/>
            <a:ext cx="2698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AlphaFold3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987793-2CE2-2B73-ED49-DA24A4B0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98" y="1552353"/>
            <a:ext cx="9989062" cy="4646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40924-FEF5-FCCB-D979-95F068B2C524}"/>
              </a:ext>
            </a:extLst>
          </p:cNvPr>
          <p:cNvSpPr txBox="1"/>
          <p:nvPr/>
        </p:nvSpPr>
        <p:spPr>
          <a:xfrm>
            <a:off x="-471083" y="738372"/>
            <a:ext cx="3565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Access: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DB665-0A44-66B8-D6EE-A9F1E1EC1675}"/>
              </a:ext>
            </a:extLst>
          </p:cNvPr>
          <p:cNvSpPr txBox="1"/>
          <p:nvPr/>
        </p:nvSpPr>
        <p:spPr>
          <a:xfrm>
            <a:off x="112264" y="1090980"/>
            <a:ext cx="321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https://alphafoldserver.com/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28FCF9-FEF0-2DA8-35A3-29D8C1E24F07}"/>
              </a:ext>
            </a:extLst>
          </p:cNvPr>
          <p:cNvCxnSpPr>
            <a:cxnSpLocks/>
          </p:cNvCxnSpPr>
          <p:nvPr/>
        </p:nvCxnSpPr>
        <p:spPr>
          <a:xfrm>
            <a:off x="6257365" y="4814513"/>
            <a:ext cx="493057" cy="27153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410222-8E47-A044-9ADA-55360146C6AD}"/>
              </a:ext>
            </a:extLst>
          </p:cNvPr>
          <p:cNvSpPr txBox="1"/>
          <p:nvPr/>
        </p:nvSpPr>
        <p:spPr>
          <a:xfrm>
            <a:off x="5289178" y="4600545"/>
            <a:ext cx="113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Input Sequence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2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04F73-A2DB-D99B-DA8F-FA1E66CFB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6FEA0-DB31-5D19-5AAD-E225684C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36" y="646331"/>
            <a:ext cx="8231328" cy="5796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01225-18B0-A653-3537-DE5A355C688B}"/>
              </a:ext>
            </a:extLst>
          </p:cNvPr>
          <p:cNvSpPr txBox="1"/>
          <p:nvPr/>
        </p:nvSpPr>
        <p:spPr>
          <a:xfrm>
            <a:off x="4746918" y="0"/>
            <a:ext cx="2698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AlphaFold3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2131E-43E8-AEF1-B47E-F3CA4FF0BB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576587" y="1943558"/>
            <a:ext cx="493057" cy="4070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24BE824-0E70-EF15-6034-7854CBDB82A0}"/>
              </a:ext>
            </a:extLst>
          </p:cNvPr>
          <p:cNvSpPr txBox="1"/>
          <p:nvPr/>
        </p:nvSpPr>
        <p:spPr>
          <a:xfrm>
            <a:off x="2393576" y="1712725"/>
            <a:ext cx="218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Confidence in the position of subunits in complex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2A6B1A-A8D3-6AC5-C8A1-7C4748848711}"/>
              </a:ext>
            </a:extLst>
          </p:cNvPr>
          <p:cNvCxnSpPr>
            <a:cxnSpLocks/>
          </p:cNvCxnSpPr>
          <p:nvPr/>
        </p:nvCxnSpPr>
        <p:spPr>
          <a:xfrm flipH="1">
            <a:off x="6158753" y="1963908"/>
            <a:ext cx="963605" cy="2035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E08E2D-655F-1443-0D86-DAFE84B58FA9}"/>
              </a:ext>
            </a:extLst>
          </p:cNvPr>
          <p:cNvSpPr txBox="1"/>
          <p:nvPr/>
        </p:nvSpPr>
        <p:spPr>
          <a:xfrm>
            <a:off x="6974541" y="1712725"/>
            <a:ext cx="151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Confidence in total complex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793C1C-D119-8D7D-1C15-400D3E0BCCCB}"/>
              </a:ext>
            </a:extLst>
          </p:cNvPr>
          <p:cNvSpPr txBox="1"/>
          <p:nvPr/>
        </p:nvSpPr>
        <p:spPr>
          <a:xfrm>
            <a:off x="3946" y="1743250"/>
            <a:ext cx="218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plDDT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Confidence in individual residue positioning</a:t>
            </a: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&gt;80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plDDT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means it’s probably right</a:t>
            </a:r>
          </a:p>
        </p:txBody>
      </p:sp>
    </p:spTree>
    <p:extLst>
      <p:ext uri="{BB962C8B-B14F-4D97-AF65-F5344CB8AC3E}">
        <p14:creationId xmlns:p14="http://schemas.microsoft.com/office/powerpoint/2010/main" val="2953416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90E83-F146-86A0-7338-FAD239F2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1304628"/>
            <a:ext cx="7287642" cy="42487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60F96E-5AD9-4E72-BE06-6507B2A67E82}"/>
              </a:ext>
            </a:extLst>
          </p:cNvPr>
          <p:cNvCxnSpPr>
            <a:cxnSpLocks/>
          </p:cNvCxnSpPr>
          <p:nvPr/>
        </p:nvCxnSpPr>
        <p:spPr>
          <a:xfrm>
            <a:off x="1866161" y="2551814"/>
            <a:ext cx="586018" cy="6512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045EE5-F694-A5A3-FD44-4D293281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60" y="5943568"/>
            <a:ext cx="4334480" cy="4572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EB4F37-8352-62D1-3A78-5D83B16144DF}"/>
              </a:ext>
            </a:extLst>
          </p:cNvPr>
          <p:cNvCxnSpPr>
            <a:cxnSpLocks/>
          </p:cNvCxnSpPr>
          <p:nvPr/>
        </p:nvCxnSpPr>
        <p:spPr>
          <a:xfrm>
            <a:off x="3051544" y="5943568"/>
            <a:ext cx="743881" cy="24239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A2E7EF-7206-DD62-9331-DD078DA88F6D}"/>
              </a:ext>
            </a:extLst>
          </p:cNvPr>
          <p:cNvSpPr txBox="1"/>
          <p:nvPr/>
        </p:nvSpPr>
        <p:spPr>
          <a:xfrm>
            <a:off x="2938733" y="0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Find your Protein Sequence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518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85D4E-9273-F0E5-A1A7-6488EE81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FF1C4-826F-0CD4-CC47-B03599F0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36" y="646331"/>
            <a:ext cx="8231328" cy="5796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86715C-2326-7AA3-C0C5-500C3B20AE0B}"/>
              </a:ext>
            </a:extLst>
          </p:cNvPr>
          <p:cNvSpPr txBox="1"/>
          <p:nvPr/>
        </p:nvSpPr>
        <p:spPr>
          <a:xfrm>
            <a:off x="4746918" y="0"/>
            <a:ext cx="2698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AlphaFold3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00A3E9-297C-1D20-3617-80C535C95BFD}"/>
              </a:ext>
            </a:extLst>
          </p:cNvPr>
          <p:cNvCxnSpPr>
            <a:cxnSpLocks/>
          </p:cNvCxnSpPr>
          <p:nvPr/>
        </p:nvCxnSpPr>
        <p:spPr>
          <a:xfrm flipH="1">
            <a:off x="3469341" y="860612"/>
            <a:ext cx="502024" cy="26894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CF2FD0-9BC2-802E-E94E-2BD31B67D94F}"/>
              </a:ext>
            </a:extLst>
          </p:cNvPr>
          <p:cNvSpPr txBox="1"/>
          <p:nvPr/>
        </p:nvSpPr>
        <p:spPr>
          <a:xfrm>
            <a:off x="3913201" y="629779"/>
            <a:ext cx="151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files can be downloaded here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62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8F319-12D7-9799-A128-0F063574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7DBB9F-3C30-FA36-2561-77542428B9B6}"/>
              </a:ext>
            </a:extLst>
          </p:cNvPr>
          <p:cNvSpPr txBox="1"/>
          <p:nvPr/>
        </p:nvSpPr>
        <p:spPr>
          <a:xfrm>
            <a:off x="2834289" y="3429000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Question 6 on the Assignment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01A09-7CAC-0222-472B-A324DC619E4E}"/>
              </a:ext>
            </a:extLst>
          </p:cNvPr>
          <p:cNvSpPr txBox="1"/>
          <p:nvPr/>
        </p:nvSpPr>
        <p:spPr>
          <a:xfrm>
            <a:off x="4746918" y="0"/>
            <a:ext cx="2698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AlphaFold3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145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0131-3AED-AE00-6B2F-DF175644A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0845EC-CCF6-1EEC-B336-E63FEE171FA1}"/>
              </a:ext>
            </a:extLst>
          </p:cNvPr>
          <p:cNvSpPr txBox="1"/>
          <p:nvPr/>
        </p:nvSpPr>
        <p:spPr>
          <a:xfrm>
            <a:off x="-166464" y="3883626"/>
            <a:ext cx="160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Open file explorer to find 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77050-4523-43FA-15CC-A5066C37A855}"/>
              </a:ext>
            </a:extLst>
          </p:cNvPr>
          <p:cNvSpPr txBox="1"/>
          <p:nvPr/>
        </p:nvSpPr>
        <p:spPr>
          <a:xfrm>
            <a:off x="5208583" y="0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FFC9F-B5A3-E11E-5ED2-1075648DCAA5}"/>
              </a:ext>
            </a:extLst>
          </p:cNvPr>
          <p:cNvSpPr txBox="1"/>
          <p:nvPr/>
        </p:nvSpPr>
        <p:spPr>
          <a:xfrm>
            <a:off x="2834289" y="623854"/>
            <a:ext cx="6523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downloaded PyMOL recently I would recommend opening PyMOL + Console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A54BA-CEF5-AF5C-8580-BD7EACF92ABD}"/>
              </a:ext>
            </a:extLst>
          </p:cNvPr>
          <p:cNvSpPr txBox="1"/>
          <p:nvPr/>
        </p:nvSpPr>
        <p:spPr>
          <a:xfrm>
            <a:off x="1605896" y="1977766"/>
            <a:ext cx="8980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PyMOL Navigation Basics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Loading in Structures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PyMOL by default takes a lot of different file formats, but .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by far the most common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D5F52-FE62-F2FE-F20D-FB66918F2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08" y="3547426"/>
            <a:ext cx="4078773" cy="30283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78879D-47A1-67CA-2F26-0FF1B1544879}"/>
              </a:ext>
            </a:extLst>
          </p:cNvPr>
          <p:cNvCxnSpPr>
            <a:cxnSpLocks/>
          </p:cNvCxnSpPr>
          <p:nvPr/>
        </p:nvCxnSpPr>
        <p:spPr>
          <a:xfrm>
            <a:off x="1149292" y="4160939"/>
            <a:ext cx="290140" cy="18435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4A761B-06E5-EF57-9D26-20FE1DC8DCEA}"/>
              </a:ext>
            </a:extLst>
          </p:cNvPr>
          <p:cNvSpPr txBox="1"/>
          <p:nvPr/>
        </p:nvSpPr>
        <p:spPr>
          <a:xfrm>
            <a:off x="5388981" y="4830768"/>
            <a:ext cx="121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2CCDA-C15F-F1B5-730C-ABBE4A81523D}"/>
              </a:ext>
            </a:extLst>
          </p:cNvPr>
          <p:cNvSpPr txBox="1"/>
          <p:nvPr/>
        </p:nvSpPr>
        <p:spPr>
          <a:xfrm>
            <a:off x="5994684" y="3883626"/>
            <a:ext cx="533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 the console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cd …/…/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navigate to the right directory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 ___.pdb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load the .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92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B2442-1A99-D4B1-0A04-8BCA1C70C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2F9F09-2B03-905A-3EE3-C1961638B57E}"/>
              </a:ext>
            </a:extLst>
          </p:cNvPr>
          <p:cNvSpPr txBox="1"/>
          <p:nvPr/>
        </p:nvSpPr>
        <p:spPr>
          <a:xfrm>
            <a:off x="5208583" y="0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A3442-49E3-F2F3-01B8-B5A3D8787EB2}"/>
              </a:ext>
            </a:extLst>
          </p:cNvPr>
          <p:cNvSpPr txBox="1"/>
          <p:nvPr/>
        </p:nvSpPr>
        <p:spPr>
          <a:xfrm>
            <a:off x="9547987" y="1505688"/>
            <a:ext cx="160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If you open multiple 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pdb’s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they will appear as object here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1751D-864A-2294-834B-4ADBD8F9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52" y="758453"/>
            <a:ext cx="6064295" cy="545321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2F6E9-71A5-3932-2B94-1484A10F05B8}"/>
              </a:ext>
            </a:extLst>
          </p:cNvPr>
          <p:cNvCxnSpPr>
            <a:cxnSpLocks/>
          </p:cNvCxnSpPr>
          <p:nvPr/>
        </p:nvCxnSpPr>
        <p:spPr>
          <a:xfrm flipH="1">
            <a:off x="9128147" y="1736521"/>
            <a:ext cx="535970" cy="1593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B8206B-CC16-0871-35AA-B38813B6A0F4}"/>
              </a:ext>
            </a:extLst>
          </p:cNvPr>
          <p:cNvSpPr txBox="1"/>
          <p:nvPr/>
        </p:nvSpPr>
        <p:spPr>
          <a:xfrm>
            <a:off x="9128147" y="3906338"/>
            <a:ext cx="160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SEQ will open the protein sequence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219C5C-1347-2463-DF5F-C39897EE0531}"/>
              </a:ext>
            </a:extLst>
          </p:cNvPr>
          <p:cNvCxnSpPr>
            <a:cxnSpLocks/>
          </p:cNvCxnSpPr>
          <p:nvPr/>
        </p:nvCxnSpPr>
        <p:spPr>
          <a:xfrm flipH="1">
            <a:off x="8708307" y="4137171"/>
            <a:ext cx="535970" cy="1593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1F17D0F-A593-BC0B-4EA9-72D78755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747" y="4598972"/>
            <a:ext cx="5118810" cy="46166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D8610C-7DA9-FA56-EA9D-CD6BAEA7B2B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734043" y="4137171"/>
            <a:ext cx="297480" cy="34255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39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F9097-9E87-733F-8F98-2972C514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88A3E0-1625-ADDF-62DC-086B8B17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294" y="1345582"/>
            <a:ext cx="7506748" cy="4686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CDFD4-4920-8A25-44E8-0D22A699F92F}"/>
              </a:ext>
            </a:extLst>
          </p:cNvPr>
          <p:cNvSpPr txBox="1"/>
          <p:nvPr/>
        </p:nvSpPr>
        <p:spPr>
          <a:xfrm>
            <a:off x="5208583" y="0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14EA1-1E1B-0560-B648-A44066E3E62B}"/>
              </a:ext>
            </a:extLst>
          </p:cNvPr>
          <p:cNvSpPr txBox="1"/>
          <p:nvPr/>
        </p:nvSpPr>
        <p:spPr>
          <a:xfrm>
            <a:off x="3608582" y="2083541"/>
            <a:ext cx="1605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Highlighted residues will appear with dots on each of the atoms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426A62-01E5-912C-9E28-C93102174DF9}"/>
              </a:ext>
            </a:extLst>
          </p:cNvPr>
          <p:cNvCxnSpPr>
            <a:cxnSpLocks/>
          </p:cNvCxnSpPr>
          <p:nvPr/>
        </p:nvCxnSpPr>
        <p:spPr>
          <a:xfrm flipH="1" flipV="1">
            <a:off x="3229762" y="2038632"/>
            <a:ext cx="528506" cy="68779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95FE4C-5AAD-324D-BF55-7EF30F52666E}"/>
              </a:ext>
            </a:extLst>
          </p:cNvPr>
          <p:cNvCxnSpPr>
            <a:cxnSpLocks/>
          </p:cNvCxnSpPr>
          <p:nvPr/>
        </p:nvCxnSpPr>
        <p:spPr>
          <a:xfrm>
            <a:off x="4983061" y="2801923"/>
            <a:ext cx="3523376" cy="16442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027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18237-8F3E-5E11-DCE2-E1FC24A1E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B426C9-3A3A-BBA3-0E45-35A8EBA2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12" y="1308254"/>
            <a:ext cx="9526329" cy="3581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5D7607-06CA-8271-9A0A-BBFB73471A35}"/>
              </a:ext>
            </a:extLst>
          </p:cNvPr>
          <p:cNvSpPr txBox="1"/>
          <p:nvPr/>
        </p:nvSpPr>
        <p:spPr>
          <a:xfrm>
            <a:off x="5208583" y="0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15B2F-FF9E-163C-5AC3-E838B81F5F28}"/>
              </a:ext>
            </a:extLst>
          </p:cNvPr>
          <p:cNvSpPr txBox="1"/>
          <p:nvPr/>
        </p:nvSpPr>
        <p:spPr>
          <a:xfrm>
            <a:off x="3608582" y="2083541"/>
            <a:ext cx="160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Highlighted residues can be modified in the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2F1F2-654B-4D63-6095-056759FB3C6F}"/>
              </a:ext>
            </a:extLst>
          </p:cNvPr>
          <p:cNvCxnSpPr>
            <a:cxnSpLocks/>
          </p:cNvCxnSpPr>
          <p:nvPr/>
        </p:nvCxnSpPr>
        <p:spPr>
          <a:xfrm flipH="1">
            <a:off x="3061982" y="2726422"/>
            <a:ext cx="696286" cy="26844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851AFB-531D-DADE-1728-95A8BF581F72}"/>
              </a:ext>
            </a:extLst>
          </p:cNvPr>
          <p:cNvCxnSpPr>
            <a:cxnSpLocks/>
          </p:cNvCxnSpPr>
          <p:nvPr/>
        </p:nvCxnSpPr>
        <p:spPr>
          <a:xfrm flipV="1">
            <a:off x="4983061" y="1677798"/>
            <a:ext cx="3347207" cy="11241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9A64B4-537E-42EC-E570-973DA00988E7}"/>
              </a:ext>
            </a:extLst>
          </p:cNvPr>
          <p:cNvSpPr txBox="1"/>
          <p:nvPr/>
        </p:nvSpPr>
        <p:spPr>
          <a:xfrm>
            <a:off x="8901799" y="2163873"/>
            <a:ext cx="160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“C” will let you change the color of selected objects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0596D2-B97C-99EF-A72F-AB74172B342F}"/>
              </a:ext>
            </a:extLst>
          </p:cNvPr>
          <p:cNvCxnSpPr>
            <a:cxnSpLocks/>
          </p:cNvCxnSpPr>
          <p:nvPr/>
        </p:nvCxnSpPr>
        <p:spPr>
          <a:xfrm flipV="1">
            <a:off x="10249660" y="1702965"/>
            <a:ext cx="475938" cy="59320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36D4C-06FC-11C8-388E-E7E6FC2A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045AB-48AD-6827-3466-B0A39025641E}"/>
              </a:ext>
            </a:extLst>
          </p:cNvPr>
          <p:cNvSpPr txBox="1"/>
          <p:nvPr/>
        </p:nvSpPr>
        <p:spPr>
          <a:xfrm>
            <a:off x="5208583" y="0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E1555-C57C-24D6-2EAF-91B8328C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73" y="1860574"/>
            <a:ext cx="3653650" cy="3136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5F628-4203-C84B-0FB9-2AC3E7A5E485}"/>
              </a:ext>
            </a:extLst>
          </p:cNvPr>
          <p:cNvSpPr txBox="1"/>
          <p:nvPr/>
        </p:nvSpPr>
        <p:spPr>
          <a:xfrm>
            <a:off x="4236720" y="2559424"/>
            <a:ext cx="378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Command to align structures: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 obj1, obj2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B20650-BC4A-8C8D-A0CE-97B3FEA1B041}"/>
              </a:ext>
            </a:extLst>
          </p:cNvPr>
          <p:cNvCxnSpPr>
            <a:cxnSpLocks/>
          </p:cNvCxnSpPr>
          <p:nvPr/>
        </p:nvCxnSpPr>
        <p:spPr>
          <a:xfrm>
            <a:off x="5016137" y="3341534"/>
            <a:ext cx="222939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0F6F41A-C5EC-3037-2CDC-B43636C39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14" y="1768387"/>
            <a:ext cx="3879413" cy="3321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4C09E1-E090-5B55-9BD5-476FCA397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896" y="5115009"/>
            <a:ext cx="3743847" cy="1295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9407FC-12BD-A313-1FA1-BC6C888839B4}"/>
              </a:ext>
            </a:extLst>
          </p:cNvPr>
          <p:cNvSpPr txBox="1"/>
          <p:nvPr/>
        </p:nvSpPr>
        <p:spPr>
          <a:xfrm>
            <a:off x="4415246" y="5326796"/>
            <a:ext cx="3788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you have the console, it will give you information on the quality of the alignment</a:t>
            </a:r>
          </a:p>
          <a:p>
            <a:pPr algn="ctr"/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RMSD is commonly used as an indicator of quality of alignment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552110-EAA5-874B-2A14-F525D1C5B740}"/>
              </a:ext>
            </a:extLst>
          </p:cNvPr>
          <p:cNvSpPr txBox="1"/>
          <p:nvPr/>
        </p:nvSpPr>
        <p:spPr>
          <a:xfrm>
            <a:off x="7925093" y="6410590"/>
            <a:ext cx="400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RMSD: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Root Mean Squared Distance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0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23F99-DB4B-A88F-5DEC-9ABE5E2F4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2A2123-CABA-C8BD-6453-0177A4DD221D}"/>
              </a:ext>
            </a:extLst>
          </p:cNvPr>
          <p:cNvSpPr txBox="1"/>
          <p:nvPr/>
        </p:nvSpPr>
        <p:spPr>
          <a:xfrm>
            <a:off x="5080337" y="0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BLASTP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46F9-CF86-A385-543D-B8B49A010984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asic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ocal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lignment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earch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ool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rotein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E11B1-C72A-3196-E973-B0E8DB2827E3}"/>
              </a:ext>
            </a:extLst>
          </p:cNvPr>
          <p:cNvSpPr txBox="1"/>
          <p:nvPr/>
        </p:nvSpPr>
        <p:spPr>
          <a:xfrm>
            <a:off x="138106" y="3767931"/>
            <a:ext cx="3565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Access: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https://blast.ncbi.nlm.nih.gov/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01490-2B0C-896B-DB4D-E3404836F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6" y="4467463"/>
            <a:ext cx="10052807" cy="23276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78085C-D09E-B2BA-F686-079085B09F61}"/>
              </a:ext>
            </a:extLst>
          </p:cNvPr>
          <p:cNvCxnSpPr/>
          <p:nvPr/>
        </p:nvCxnSpPr>
        <p:spPr>
          <a:xfrm flipH="1">
            <a:off x="9357710" y="3640822"/>
            <a:ext cx="436228" cy="119962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A2DB94-4536-E5E1-4380-4755E3B20FC8}"/>
              </a:ext>
            </a:extLst>
          </p:cNvPr>
          <p:cNvSpPr txBox="1"/>
          <p:nvPr/>
        </p:nvSpPr>
        <p:spPr>
          <a:xfrm>
            <a:off x="3017207" y="1284891"/>
            <a:ext cx="6157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Identify Related Proteins by Sequence Alignment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A12B8-1D76-69E3-B37C-91F5F1F1ED5A}"/>
              </a:ext>
            </a:extLst>
          </p:cNvPr>
          <p:cNvSpPr txBox="1"/>
          <p:nvPr/>
        </p:nvSpPr>
        <p:spPr>
          <a:xfrm>
            <a:off x="1920767" y="1873467"/>
            <a:ext cx="8350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Compare and Contrast Similarities and Differences Across Species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300C3-2698-609A-D890-E81831BAB1FE}"/>
              </a:ext>
            </a:extLst>
          </p:cNvPr>
          <p:cNvSpPr txBox="1"/>
          <p:nvPr/>
        </p:nvSpPr>
        <p:spPr>
          <a:xfrm>
            <a:off x="2518861" y="2451576"/>
            <a:ext cx="7154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BLAST can be run as a standalone program, but NCBI provides a web portal that searches the entire database of known genomes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2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8AF1-696D-5850-9B6B-6A20693B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4FAC1D-0CD3-32EB-F36C-F6A7A300AF43}"/>
              </a:ext>
            </a:extLst>
          </p:cNvPr>
          <p:cNvSpPr txBox="1"/>
          <p:nvPr/>
        </p:nvSpPr>
        <p:spPr>
          <a:xfrm>
            <a:off x="5080337" y="0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BLASTP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E666A-B105-5AB2-B64B-EC1C445C31A0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asic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ocal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lignment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earch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ool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rotein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DD0CF-407C-2268-8761-83F3FA0F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68" y="1155963"/>
            <a:ext cx="8084862" cy="4792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9E482C-52D4-CAD5-4220-A2F77982A1FE}"/>
              </a:ext>
            </a:extLst>
          </p:cNvPr>
          <p:cNvSpPr/>
          <p:nvPr/>
        </p:nvSpPr>
        <p:spPr>
          <a:xfrm>
            <a:off x="2206305" y="1627464"/>
            <a:ext cx="4118994" cy="662730"/>
          </a:xfrm>
          <a:prstGeom prst="rect">
            <a:avLst/>
          </a:prstGeom>
          <a:solidFill>
            <a:srgbClr val="EE1E1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BC9D13-F189-577E-5A08-15941582525D}"/>
              </a:ext>
            </a:extLst>
          </p:cNvPr>
          <p:cNvCxnSpPr>
            <a:cxnSpLocks/>
          </p:cNvCxnSpPr>
          <p:nvPr/>
        </p:nvCxnSpPr>
        <p:spPr>
          <a:xfrm flipV="1">
            <a:off x="1761688" y="1940090"/>
            <a:ext cx="444617" cy="1873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894A8C-5DCA-D011-A3B7-18FF66D290C9}"/>
              </a:ext>
            </a:extLst>
          </p:cNvPr>
          <p:cNvSpPr txBox="1"/>
          <p:nvPr/>
        </p:nvSpPr>
        <p:spPr>
          <a:xfrm>
            <a:off x="-82700" y="1459197"/>
            <a:ext cx="1970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Input Target Sequence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4447-9468-43EC-86B0-481D4C7A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C1B45F-0574-3C6F-FBE2-E53916CF1B77}"/>
              </a:ext>
            </a:extLst>
          </p:cNvPr>
          <p:cNvSpPr txBox="1"/>
          <p:nvPr/>
        </p:nvSpPr>
        <p:spPr>
          <a:xfrm>
            <a:off x="5080337" y="0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BLASTP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60AA2-CAAF-F82F-F962-63BB7382171B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asic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ocal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lignment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earch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ool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rotein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4E844-9CF8-EBD6-D2E4-EC47C86B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69" y="1155963"/>
            <a:ext cx="8084862" cy="479286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E2A666-59F5-8614-80C2-E2D10C6E68A2}"/>
              </a:ext>
            </a:extLst>
          </p:cNvPr>
          <p:cNvCxnSpPr>
            <a:cxnSpLocks/>
          </p:cNvCxnSpPr>
          <p:nvPr/>
        </p:nvCxnSpPr>
        <p:spPr>
          <a:xfrm flipV="1">
            <a:off x="1748238" y="3206827"/>
            <a:ext cx="444617" cy="1873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C9BA39-A5D5-A0F9-619E-8E003E8A1AEA}"/>
              </a:ext>
            </a:extLst>
          </p:cNvPr>
          <p:cNvSpPr txBox="1"/>
          <p:nvPr/>
        </p:nvSpPr>
        <p:spPr>
          <a:xfrm>
            <a:off x="83346" y="2375830"/>
            <a:ext cx="197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Leave Unchecked if you want to check against databases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606-C7DD-3955-B529-7D90A280A71A}"/>
              </a:ext>
            </a:extLst>
          </p:cNvPr>
          <p:cNvSpPr txBox="1"/>
          <p:nvPr/>
        </p:nvSpPr>
        <p:spPr>
          <a:xfrm>
            <a:off x="83346" y="3374175"/>
            <a:ext cx="197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Check if you want to specifically align certain sequences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3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57E22-76CD-F24B-C07C-AA861B06C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BC3A4C-19A7-CCCF-FEFF-913513BA854B}"/>
              </a:ext>
            </a:extLst>
          </p:cNvPr>
          <p:cNvSpPr txBox="1"/>
          <p:nvPr/>
        </p:nvSpPr>
        <p:spPr>
          <a:xfrm>
            <a:off x="5080337" y="0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BLASTP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F0AB-4562-C400-411C-806610F0B7E6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asic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ocal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lignment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earch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ool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rotein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8C05D-BDD7-C91F-93B4-B690ACA5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00" y="1415863"/>
            <a:ext cx="5553850" cy="752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AC1308-8969-CFCB-F393-CEC2D8AE338A}"/>
              </a:ext>
            </a:extLst>
          </p:cNvPr>
          <p:cNvSpPr txBox="1"/>
          <p:nvPr/>
        </p:nvSpPr>
        <p:spPr>
          <a:xfrm>
            <a:off x="3709922" y="1014071"/>
            <a:ext cx="197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999362-E684-7D03-E2C6-29B0620B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00" y="2168443"/>
            <a:ext cx="7896669" cy="4431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7762A-B2F3-4EF9-7D53-B5F5B7B5B4E4}"/>
              </a:ext>
            </a:extLst>
          </p:cNvPr>
          <p:cNvSpPr txBox="1"/>
          <p:nvPr/>
        </p:nvSpPr>
        <p:spPr>
          <a:xfrm>
            <a:off x="8643369" y="2168443"/>
            <a:ext cx="3259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Useful for quick overview of similar proteins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64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B7DD-B2EE-41AD-9C89-8C8B6F430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21C33F-6801-6E39-B31B-44C24135B968}"/>
              </a:ext>
            </a:extLst>
          </p:cNvPr>
          <p:cNvSpPr txBox="1"/>
          <p:nvPr/>
        </p:nvSpPr>
        <p:spPr>
          <a:xfrm>
            <a:off x="5080337" y="0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BLASTP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C59AA-AB28-6014-2968-7BBCC30C4E62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asic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ocal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lignment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earch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ool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rotein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A6CFB-EE9B-7F5B-AF0E-75774B2BC6A6}"/>
              </a:ext>
            </a:extLst>
          </p:cNvPr>
          <p:cNvSpPr txBox="1"/>
          <p:nvPr/>
        </p:nvSpPr>
        <p:spPr>
          <a:xfrm>
            <a:off x="900330" y="4349581"/>
            <a:ext cx="325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Protein “Name”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1199E-5DFB-C32D-22A2-401B2CBB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5249"/>
            <a:ext cx="12192000" cy="1741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5359D3-6C91-D672-28F1-B0425CCAAA0F}"/>
              </a:ext>
            </a:extLst>
          </p:cNvPr>
          <p:cNvSpPr txBox="1"/>
          <p:nvPr/>
        </p:nvSpPr>
        <p:spPr>
          <a:xfrm>
            <a:off x="4771810" y="4343714"/>
            <a:ext cx="325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Species Name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6AE69-65A9-904E-4AD1-B3EABA802263}"/>
              </a:ext>
            </a:extLst>
          </p:cNvPr>
          <p:cNvSpPr txBox="1"/>
          <p:nvPr/>
        </p:nvSpPr>
        <p:spPr>
          <a:xfrm>
            <a:off x="8090037" y="4337469"/>
            <a:ext cx="126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well did it align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053B4C-96F3-FAA0-B5E2-B1450895DFCD}"/>
              </a:ext>
            </a:extLst>
          </p:cNvPr>
          <p:cNvSpPr txBox="1"/>
          <p:nvPr/>
        </p:nvSpPr>
        <p:spPr>
          <a:xfrm>
            <a:off x="9660176" y="3734920"/>
            <a:ext cx="126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amino acids are identical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5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8F865-656B-EB9C-AF3D-9D3D2F85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CF915-E681-90C8-B060-AFF2CD5F9C45}"/>
              </a:ext>
            </a:extLst>
          </p:cNvPr>
          <p:cNvSpPr txBox="1"/>
          <p:nvPr/>
        </p:nvSpPr>
        <p:spPr>
          <a:xfrm>
            <a:off x="5080337" y="0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BLASTP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6566D-0622-DEF0-E06B-071B04AFCDB4}"/>
              </a:ext>
            </a:extLst>
          </p:cNvPr>
          <p:cNvSpPr txBox="1"/>
          <p:nvPr/>
        </p:nvSpPr>
        <p:spPr>
          <a:xfrm>
            <a:off x="2834289" y="509632"/>
            <a:ext cx="652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asic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ocal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lignment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earch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ool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rotein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E779D-A422-F24D-6240-2F2DF657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84" y="2332635"/>
            <a:ext cx="6639852" cy="4172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2613A-D1D5-193E-D826-93C6311B4C1A}"/>
              </a:ext>
            </a:extLst>
          </p:cNvPr>
          <p:cNvSpPr txBox="1"/>
          <p:nvPr/>
        </p:nvSpPr>
        <p:spPr>
          <a:xfrm>
            <a:off x="7684316" y="3644906"/>
            <a:ext cx="2985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Graphic Summary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Visually compare alignments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Color indicates alignment score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8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787</Words>
  <Application>Microsoft Office PowerPoint</Application>
  <PresentationFormat>Widescreen</PresentationFormat>
  <Paragraphs>162</Paragraphs>
  <Slides>36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Rockwood,Teagan</dc:creator>
  <cp:lastModifiedBy>Rockwood,Teagan</cp:lastModifiedBy>
  <cp:revision>1</cp:revision>
  <dcterms:created xsi:type="dcterms:W3CDTF">2025-03-13T18:37:50Z</dcterms:created>
  <dcterms:modified xsi:type="dcterms:W3CDTF">2025-03-25T19:08:40Z</dcterms:modified>
</cp:coreProperties>
</file>